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notesMasterIdLst>
    <p:notesMasterId r:id="rId29"/>
  </p:notesMasterIdLst>
  <p:sldIdLst>
    <p:sldId id="494" r:id="rId2"/>
    <p:sldId id="353" r:id="rId3"/>
    <p:sldId id="300" r:id="rId4"/>
    <p:sldId id="495" r:id="rId5"/>
    <p:sldId id="265" r:id="rId6"/>
    <p:sldId id="285" r:id="rId7"/>
    <p:sldId id="261" r:id="rId8"/>
    <p:sldId id="287" r:id="rId9"/>
    <p:sldId id="290" r:id="rId10"/>
    <p:sldId id="288" r:id="rId11"/>
    <p:sldId id="289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8" r:id="rId23"/>
    <p:sldId id="279" r:id="rId24"/>
    <p:sldId id="286" r:id="rId25"/>
    <p:sldId id="280" r:id="rId26"/>
    <p:sldId id="354" r:id="rId27"/>
    <p:sldId id="35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904CD-6FFC-4A6B-A81D-8736A33733C5}" type="datetimeFigureOut">
              <a:rPr lang="vi-VN" smtClean="0"/>
              <a:t>20/11/2021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744C0E-F5ED-4573-A184-AE1EF8732E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14945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905BB-13C4-402B-A120-DF893D878EBB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20713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1DCA3-BD60-4B70-AB70-353D848F97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528F2B-65AC-4698-A03C-40AE7E765D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673912-7BB4-414B-A859-CAAB46D95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D086-EF8B-4AE2-A17C-C9CF6DEAC7E0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5C2BB1-4CBD-4C4F-AD03-885C68C82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BF1AB0-5BA7-441E-9E68-BD6AD3157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3F13B-D477-4954-A8A1-F682B43D9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649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8DBEE-57FC-44BB-AB7C-629550885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5D5484-935C-46B8-A697-3A9D0B3E8F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7E9502-670D-4D3A-BEB5-71DB86473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D086-EF8B-4AE2-A17C-C9CF6DEAC7E0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918152-E89A-450E-97C7-65EEF0883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494FB2-6D5B-40FE-972A-AC978FDC0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3F13B-D477-4954-A8A1-F682B43D9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682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3D5EAB-1C4A-4C93-BE00-C075C2EE6C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1684D9-F9D8-441F-8B2D-EE9F58881B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ACD990-EC5B-416C-9886-BA475C74C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D086-EF8B-4AE2-A17C-C9CF6DEAC7E0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F8D23-7F16-4950-BB3A-164A6B933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3D6D0B-45F0-42E6-A705-39DBEC978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3F13B-D477-4954-A8A1-F682B43D9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41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219200" y="277813"/>
            <a:ext cx="103632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F38A411-6DAB-4441-BE5C-3A790B24A8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1359576"/>
      </p:ext>
    </p:extLst>
  </p:cSld>
  <p:clrMapOvr>
    <a:masterClrMapping/>
  </p:clrMapOvr>
  <p:transition advClick="0" advTm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013F8-4ABC-41B0-BA26-E88574ECBA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79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43103-8C52-46BE-9FB1-18FAB2104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C7162-FF5E-42E6-BCA5-C18C845534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7D1E5C-28F6-4E9B-8750-880CC3CF3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D086-EF8B-4AE2-A17C-C9CF6DEAC7E0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1CA09-867F-4B2D-B0D4-A9EB8254B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7B312-F700-4A5F-B972-08EBC76BF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3F13B-D477-4954-A8A1-F682B43D9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542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C2432-7A34-4EDD-B556-03C6E38F8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2E156E-2ABE-4AA8-B648-4B05137C16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17E8DE-46DF-4D5D-BA8E-0834E2B00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D086-EF8B-4AE2-A17C-C9CF6DEAC7E0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11078F-7235-4BC1-90F8-C09B02321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C74677-98B1-44FA-850E-07CFFC622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3F13B-D477-4954-A8A1-F682B43D9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035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7A7DE-F36C-4CA6-938D-196C0C644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8F39F-7C12-44C3-825A-9B84185E97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F19924-5337-40BA-9F70-3426C735F0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046781-556B-4271-8F76-1B2928DB4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D086-EF8B-4AE2-A17C-C9CF6DEAC7E0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FE2640-451E-4A77-A6AC-D1F572A14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8811B0-F5E6-490C-834C-DBBEFDAA4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3F13B-D477-4954-A8A1-F682B43D9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89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F6DF7-4746-4125-A60F-7CBCE9597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3E5299-0F41-4792-B77C-1BF4466E9A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14F568-D8B1-4BA1-9B20-5332689DF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BB281B-E2F0-4330-8D1F-85EBA569E2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A1712F-D8DE-4436-B59E-126861A85E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C19217-8D29-4406-BB0D-581A4E6D7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D086-EF8B-4AE2-A17C-C9CF6DEAC7E0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D79429-F5A7-4641-8889-AF8D02FBF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817264-CD13-4219-83BF-AABE5B8C7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3F13B-D477-4954-A8A1-F682B43D9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589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48C6B-AB3E-479D-8D09-45024FB00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D719EF-97DA-420A-951A-BA7EBEC2E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D086-EF8B-4AE2-A17C-C9CF6DEAC7E0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79B894-F97E-4612-A819-62CA73042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A8EC9A-FAB5-4DF6-A3F8-AE8A49F27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3F13B-D477-4954-A8A1-F682B43D9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79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961260-8C0B-4C81-A833-BE75440E9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D086-EF8B-4AE2-A17C-C9CF6DEAC7E0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8C2079-B6D3-4826-8706-B4A9382FB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2FC7CA-FC46-46E3-8E36-4BF6ACB3D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3F13B-D477-4954-A8A1-F682B43D9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316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8FA6E-140F-4D14-AADA-5B38F614B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F7109-8069-4E97-99D2-585B00D13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D0196B-1D89-4659-B2CF-80B7C03F69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160BB7-002A-4E58-A515-DF0276D53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D086-EF8B-4AE2-A17C-C9CF6DEAC7E0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19AD97-8A8F-4C68-8CDB-670FD1E7A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DF1482-0959-4DD1-91F2-601ECDC26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3F13B-D477-4954-A8A1-F682B43D9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808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E17A9-1FF8-45B5-B170-F79AA69B2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BBCBFF-F712-4BA7-BA65-2480970B85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C8F2C5-1872-4310-86D8-EA7E3AA2A7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D48582-0FD2-4103-BC90-F2A021AEA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D086-EF8B-4AE2-A17C-C9CF6DEAC7E0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92FEC0-49BD-474C-9986-C4C940C8A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9FC56C-F8E4-4747-9927-DBE55543F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3F13B-D477-4954-A8A1-F682B43D9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598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E27F62-4680-410C-9464-CC032BA6F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C37FD2-636D-46AB-8E62-BAB10F41EB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56CC6-4327-4D26-8867-36B11564D7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8D086-EF8B-4AE2-A17C-C9CF6DEAC7E0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EB828-3E6C-4BAD-927F-40E795200E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7BDA3-409D-4B3F-BA8C-E87135B9B6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3F13B-D477-4954-A8A1-F682B43D9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550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>
            <a:extLst>
              <a:ext uri="{FF2B5EF4-FFF2-40B4-BE49-F238E27FC236}">
                <a16:creationId xmlns:a16="http://schemas.microsoft.com/office/drawing/2014/main" id="{0F6DC9DD-C545-419E-99D2-0EAE900599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3">
            <a:extLst>
              <a:ext uri="{FF2B5EF4-FFF2-40B4-BE49-F238E27FC236}">
                <a16:creationId xmlns:a16="http://schemas.microsoft.com/office/drawing/2014/main" id="{71A8B03C-3027-4A80-A01E-AB37D2B76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3175" y="1196976"/>
            <a:ext cx="9144000" cy="395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1213"/>
              </a:spcAft>
              <a:buNone/>
            </a:pP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Trường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Tiểu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học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Ái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Mộ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A</a:t>
            </a:r>
          </a:p>
          <a:p>
            <a:pPr algn="ctr">
              <a:spcBef>
                <a:spcPct val="0"/>
              </a:spcBef>
              <a:spcAft>
                <a:spcPts val="1213"/>
              </a:spcAft>
              <a:buNone/>
            </a:pPr>
            <a:r>
              <a:rPr lang="en-US" altLang="en-US" sz="40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Bài</a:t>
            </a:r>
            <a:r>
              <a:rPr lang="en-US" altLang="en-US" sz="4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0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giảng</a:t>
            </a:r>
            <a:r>
              <a:rPr lang="en-US" altLang="en-US" sz="4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0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trực</a:t>
            </a:r>
            <a:r>
              <a:rPr lang="en-US" altLang="en-US" sz="4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0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tuyến</a:t>
            </a:r>
            <a:r>
              <a:rPr lang="en-US" altLang="en-US" sz="4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0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Lớp</a:t>
            </a:r>
            <a:r>
              <a:rPr lang="en-US" altLang="en-US" sz="4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3</a:t>
            </a:r>
          </a:p>
          <a:p>
            <a:pPr algn="ctr">
              <a:spcBef>
                <a:spcPct val="0"/>
              </a:spcBef>
              <a:spcAft>
                <a:spcPts val="1213"/>
              </a:spcAft>
              <a:buNone/>
            </a:pPr>
            <a:r>
              <a:rPr lang="en-US" altLang="en-US" sz="40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Môn</a:t>
            </a:r>
            <a:r>
              <a:rPr lang="en-US" altLang="en-US" sz="4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en-US" altLang="en-US" sz="40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Thủ</a:t>
            </a:r>
            <a:r>
              <a:rPr lang="en-US" altLang="en-US" sz="4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0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công</a:t>
            </a:r>
            <a:endParaRPr lang="en-US" altLang="en-US" sz="40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        </a:t>
            </a:r>
            <a:r>
              <a:rPr lang="en-US" altLang="en-US" sz="40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Tuần</a:t>
            </a:r>
            <a:r>
              <a:rPr lang="en-US" altLang="en-US" sz="4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   11</a:t>
            </a:r>
            <a:endParaRPr lang="vi-VN" altLang="en-US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Bài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Cắt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dán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chữ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I, T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95">
            <a:extLst>
              <a:ext uri="{FF2B5EF4-FFF2-40B4-BE49-F238E27FC236}">
                <a16:creationId xmlns:a16="http://schemas.microsoft.com/office/drawing/2014/main" id="{8EF991C4-83CB-4F0F-B73A-B3F7414F2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4338" name="Group 6"/>
          <p:cNvGrpSpPr>
            <a:grpSpLocks/>
          </p:cNvGrpSpPr>
          <p:nvPr/>
        </p:nvGrpSpPr>
        <p:grpSpPr bwMode="auto">
          <a:xfrm>
            <a:off x="3960813" y="3543300"/>
            <a:ext cx="1878012" cy="2819400"/>
            <a:chOff x="1248" y="2064"/>
            <a:chExt cx="1152" cy="1776"/>
          </a:xfrm>
        </p:grpSpPr>
        <p:sp>
          <p:nvSpPr>
            <p:cNvPr id="14407" name="Rectangle 7"/>
            <p:cNvSpPr>
              <a:spLocks noChangeArrowheads="1"/>
            </p:cNvSpPr>
            <p:nvPr/>
          </p:nvSpPr>
          <p:spPr bwMode="auto">
            <a:xfrm>
              <a:off x="2016" y="3485"/>
              <a:ext cx="384" cy="35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800"/>
                </a:spcBef>
                <a:buFont typeface="Arial" panose="020B0604020202020204" pitchFamily="34" charset="0"/>
                <a:defRPr sz="1600" b="1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None/>
              </a:pPr>
              <a:endParaRPr lang="vi-VN" altLang="en-US" sz="2400" b="0">
                <a:latin typeface="Arial" panose="020B0604020202020204" pitchFamily="34" charset="0"/>
              </a:endParaRPr>
            </a:p>
          </p:txBody>
        </p:sp>
        <p:sp>
          <p:nvSpPr>
            <p:cNvPr id="14408" name="Rectangle 8"/>
            <p:cNvSpPr>
              <a:spLocks noChangeArrowheads="1"/>
            </p:cNvSpPr>
            <p:nvPr/>
          </p:nvSpPr>
          <p:spPr bwMode="auto">
            <a:xfrm>
              <a:off x="1632" y="3485"/>
              <a:ext cx="384" cy="35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800"/>
                </a:spcBef>
                <a:buFont typeface="Arial" panose="020B0604020202020204" pitchFamily="34" charset="0"/>
                <a:defRPr sz="1600" b="1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None/>
              </a:pPr>
              <a:endParaRPr lang="vi-VN" altLang="en-US" sz="2400" b="0">
                <a:latin typeface="Arial" panose="020B0604020202020204" pitchFamily="34" charset="0"/>
              </a:endParaRPr>
            </a:p>
          </p:txBody>
        </p:sp>
        <p:sp>
          <p:nvSpPr>
            <p:cNvPr id="14409" name="Rectangle 9"/>
            <p:cNvSpPr>
              <a:spLocks noChangeArrowheads="1"/>
            </p:cNvSpPr>
            <p:nvPr/>
          </p:nvSpPr>
          <p:spPr bwMode="auto">
            <a:xfrm>
              <a:off x="1248" y="3485"/>
              <a:ext cx="384" cy="35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800"/>
                </a:spcBef>
                <a:buFont typeface="Arial" panose="020B0604020202020204" pitchFamily="34" charset="0"/>
                <a:defRPr sz="1600" b="1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None/>
              </a:pPr>
              <a:endParaRPr lang="vi-VN" altLang="en-US" sz="2400" b="0">
                <a:latin typeface="Arial" panose="020B0604020202020204" pitchFamily="34" charset="0"/>
              </a:endParaRPr>
            </a:p>
          </p:txBody>
        </p:sp>
        <p:sp>
          <p:nvSpPr>
            <p:cNvPr id="14410" name="Rectangle 10"/>
            <p:cNvSpPr>
              <a:spLocks noChangeArrowheads="1"/>
            </p:cNvSpPr>
            <p:nvPr/>
          </p:nvSpPr>
          <p:spPr bwMode="auto">
            <a:xfrm>
              <a:off x="2016" y="3130"/>
              <a:ext cx="384" cy="35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800"/>
                </a:spcBef>
                <a:buFont typeface="Arial" panose="020B0604020202020204" pitchFamily="34" charset="0"/>
                <a:defRPr sz="1600" b="1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None/>
              </a:pPr>
              <a:endParaRPr lang="vi-VN" altLang="en-US" sz="2400" b="0">
                <a:latin typeface="Arial" panose="020B0604020202020204" pitchFamily="34" charset="0"/>
              </a:endParaRPr>
            </a:p>
          </p:txBody>
        </p:sp>
        <p:sp>
          <p:nvSpPr>
            <p:cNvPr id="14411" name="Rectangle 11"/>
            <p:cNvSpPr>
              <a:spLocks noChangeArrowheads="1"/>
            </p:cNvSpPr>
            <p:nvPr/>
          </p:nvSpPr>
          <p:spPr bwMode="auto">
            <a:xfrm>
              <a:off x="1632" y="3130"/>
              <a:ext cx="384" cy="35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800"/>
                </a:spcBef>
                <a:buFont typeface="Arial" panose="020B0604020202020204" pitchFamily="34" charset="0"/>
                <a:defRPr sz="1600" b="1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None/>
              </a:pPr>
              <a:endParaRPr lang="vi-VN" altLang="en-US" sz="2400" b="0">
                <a:latin typeface="Arial" panose="020B0604020202020204" pitchFamily="34" charset="0"/>
              </a:endParaRPr>
            </a:p>
          </p:txBody>
        </p:sp>
        <p:sp>
          <p:nvSpPr>
            <p:cNvPr id="14412" name="Rectangle 12"/>
            <p:cNvSpPr>
              <a:spLocks noChangeArrowheads="1"/>
            </p:cNvSpPr>
            <p:nvPr/>
          </p:nvSpPr>
          <p:spPr bwMode="auto">
            <a:xfrm>
              <a:off x="1248" y="3130"/>
              <a:ext cx="384" cy="35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800"/>
                </a:spcBef>
                <a:buFont typeface="Arial" panose="020B0604020202020204" pitchFamily="34" charset="0"/>
                <a:defRPr sz="1600" b="1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None/>
              </a:pPr>
              <a:endParaRPr lang="vi-VN" altLang="en-US" sz="2400" b="0">
                <a:latin typeface="Arial" panose="020B0604020202020204" pitchFamily="34" charset="0"/>
              </a:endParaRPr>
            </a:p>
          </p:txBody>
        </p:sp>
        <p:sp>
          <p:nvSpPr>
            <p:cNvPr id="14413" name="Rectangle 13"/>
            <p:cNvSpPr>
              <a:spLocks noChangeArrowheads="1"/>
            </p:cNvSpPr>
            <p:nvPr/>
          </p:nvSpPr>
          <p:spPr bwMode="auto">
            <a:xfrm>
              <a:off x="2016" y="2774"/>
              <a:ext cx="384" cy="35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800"/>
                </a:spcBef>
                <a:buFont typeface="Arial" panose="020B0604020202020204" pitchFamily="34" charset="0"/>
                <a:defRPr sz="1600" b="1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None/>
              </a:pPr>
              <a:endParaRPr lang="vi-VN" altLang="en-US" sz="2400" b="0">
                <a:latin typeface="Arial" panose="020B0604020202020204" pitchFamily="34" charset="0"/>
              </a:endParaRPr>
            </a:p>
          </p:txBody>
        </p:sp>
        <p:sp>
          <p:nvSpPr>
            <p:cNvPr id="14414" name="Rectangle 14"/>
            <p:cNvSpPr>
              <a:spLocks noChangeArrowheads="1"/>
            </p:cNvSpPr>
            <p:nvPr/>
          </p:nvSpPr>
          <p:spPr bwMode="auto">
            <a:xfrm>
              <a:off x="1632" y="2774"/>
              <a:ext cx="384" cy="35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800"/>
                </a:spcBef>
                <a:buFont typeface="Arial" panose="020B0604020202020204" pitchFamily="34" charset="0"/>
                <a:defRPr sz="1600" b="1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None/>
              </a:pPr>
              <a:endParaRPr lang="vi-VN" altLang="en-US" sz="2400" b="0">
                <a:latin typeface="Arial" panose="020B0604020202020204" pitchFamily="34" charset="0"/>
              </a:endParaRPr>
            </a:p>
          </p:txBody>
        </p:sp>
        <p:sp>
          <p:nvSpPr>
            <p:cNvPr id="14415" name="Rectangle 15"/>
            <p:cNvSpPr>
              <a:spLocks noChangeArrowheads="1"/>
            </p:cNvSpPr>
            <p:nvPr/>
          </p:nvSpPr>
          <p:spPr bwMode="auto">
            <a:xfrm>
              <a:off x="1248" y="2774"/>
              <a:ext cx="384" cy="35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800"/>
                </a:spcBef>
                <a:buFont typeface="Arial" panose="020B0604020202020204" pitchFamily="34" charset="0"/>
                <a:defRPr sz="1600" b="1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None/>
              </a:pPr>
              <a:endParaRPr lang="vi-VN" altLang="en-US" sz="2400" b="0">
                <a:latin typeface="Arial" panose="020B0604020202020204" pitchFamily="34" charset="0"/>
              </a:endParaRPr>
            </a:p>
          </p:txBody>
        </p:sp>
        <p:sp>
          <p:nvSpPr>
            <p:cNvPr id="14416" name="Rectangle 16"/>
            <p:cNvSpPr>
              <a:spLocks noChangeArrowheads="1"/>
            </p:cNvSpPr>
            <p:nvPr/>
          </p:nvSpPr>
          <p:spPr bwMode="auto">
            <a:xfrm>
              <a:off x="2016" y="2419"/>
              <a:ext cx="384" cy="35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800"/>
                </a:spcBef>
                <a:buFont typeface="Arial" panose="020B0604020202020204" pitchFamily="34" charset="0"/>
                <a:defRPr sz="1600" b="1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None/>
              </a:pPr>
              <a:endParaRPr lang="vi-VN" altLang="en-US" sz="2400" b="0">
                <a:latin typeface="Arial" panose="020B0604020202020204" pitchFamily="34" charset="0"/>
              </a:endParaRPr>
            </a:p>
          </p:txBody>
        </p:sp>
        <p:sp>
          <p:nvSpPr>
            <p:cNvPr id="14417" name="Rectangle 17"/>
            <p:cNvSpPr>
              <a:spLocks noChangeArrowheads="1"/>
            </p:cNvSpPr>
            <p:nvPr/>
          </p:nvSpPr>
          <p:spPr bwMode="auto">
            <a:xfrm>
              <a:off x="1632" y="2419"/>
              <a:ext cx="384" cy="35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800"/>
                </a:spcBef>
                <a:buFont typeface="Arial" panose="020B0604020202020204" pitchFamily="34" charset="0"/>
                <a:defRPr sz="1600" b="1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None/>
              </a:pPr>
              <a:endParaRPr lang="vi-VN" altLang="en-US" sz="2400" b="0">
                <a:latin typeface="Arial" panose="020B0604020202020204" pitchFamily="34" charset="0"/>
              </a:endParaRPr>
            </a:p>
          </p:txBody>
        </p:sp>
        <p:sp>
          <p:nvSpPr>
            <p:cNvPr id="14418" name="Rectangle 18"/>
            <p:cNvSpPr>
              <a:spLocks noChangeArrowheads="1"/>
            </p:cNvSpPr>
            <p:nvPr/>
          </p:nvSpPr>
          <p:spPr bwMode="auto">
            <a:xfrm>
              <a:off x="1248" y="2419"/>
              <a:ext cx="384" cy="35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800"/>
                </a:spcBef>
                <a:buFont typeface="Arial" panose="020B0604020202020204" pitchFamily="34" charset="0"/>
                <a:defRPr sz="1600" b="1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None/>
              </a:pPr>
              <a:endParaRPr lang="vi-VN" altLang="en-US" sz="2400" b="0">
                <a:latin typeface="Arial" panose="020B0604020202020204" pitchFamily="34" charset="0"/>
              </a:endParaRPr>
            </a:p>
          </p:txBody>
        </p:sp>
        <p:sp>
          <p:nvSpPr>
            <p:cNvPr id="14419" name="Rectangle 19"/>
            <p:cNvSpPr>
              <a:spLocks noChangeArrowheads="1"/>
            </p:cNvSpPr>
            <p:nvPr/>
          </p:nvSpPr>
          <p:spPr bwMode="auto">
            <a:xfrm>
              <a:off x="2016" y="2064"/>
              <a:ext cx="384" cy="35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800"/>
                </a:spcBef>
                <a:buFont typeface="Arial" panose="020B0604020202020204" pitchFamily="34" charset="0"/>
                <a:defRPr sz="1600" b="1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None/>
              </a:pPr>
              <a:endParaRPr lang="vi-VN" altLang="en-US" sz="2400" b="0">
                <a:latin typeface="Arial" panose="020B0604020202020204" pitchFamily="34" charset="0"/>
              </a:endParaRPr>
            </a:p>
          </p:txBody>
        </p:sp>
        <p:sp>
          <p:nvSpPr>
            <p:cNvPr id="14420" name="Rectangle 20"/>
            <p:cNvSpPr>
              <a:spLocks noChangeArrowheads="1"/>
            </p:cNvSpPr>
            <p:nvPr/>
          </p:nvSpPr>
          <p:spPr bwMode="auto">
            <a:xfrm>
              <a:off x="1632" y="2064"/>
              <a:ext cx="384" cy="35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800"/>
                </a:spcBef>
                <a:buFont typeface="Arial" panose="020B0604020202020204" pitchFamily="34" charset="0"/>
                <a:defRPr sz="1600" b="1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None/>
              </a:pPr>
              <a:endParaRPr lang="vi-VN" altLang="en-US" sz="2400" b="0">
                <a:latin typeface="Arial" panose="020B0604020202020204" pitchFamily="34" charset="0"/>
              </a:endParaRPr>
            </a:p>
          </p:txBody>
        </p:sp>
        <p:sp>
          <p:nvSpPr>
            <p:cNvPr id="14421" name="Rectangle 21"/>
            <p:cNvSpPr>
              <a:spLocks noChangeArrowheads="1"/>
            </p:cNvSpPr>
            <p:nvPr/>
          </p:nvSpPr>
          <p:spPr bwMode="auto">
            <a:xfrm>
              <a:off x="1248" y="2064"/>
              <a:ext cx="384" cy="35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800"/>
                </a:spcBef>
                <a:buFont typeface="Arial" panose="020B0604020202020204" pitchFamily="34" charset="0"/>
                <a:defRPr sz="1600" b="1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None/>
              </a:pPr>
              <a:endParaRPr lang="vi-VN" altLang="en-US" sz="2400" b="0">
                <a:latin typeface="Arial" panose="020B0604020202020204" pitchFamily="34" charset="0"/>
              </a:endParaRPr>
            </a:p>
          </p:txBody>
        </p:sp>
        <p:sp>
          <p:nvSpPr>
            <p:cNvPr id="14422" name="Line 22"/>
            <p:cNvSpPr>
              <a:spLocks noChangeShapeType="1"/>
            </p:cNvSpPr>
            <p:nvPr/>
          </p:nvSpPr>
          <p:spPr bwMode="auto">
            <a:xfrm>
              <a:off x="1248" y="2064"/>
              <a:ext cx="1152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3" name="Line 23"/>
            <p:cNvSpPr>
              <a:spLocks noChangeShapeType="1"/>
            </p:cNvSpPr>
            <p:nvPr/>
          </p:nvSpPr>
          <p:spPr bwMode="auto">
            <a:xfrm>
              <a:off x="1248" y="2419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4" name="Line 24"/>
            <p:cNvSpPr>
              <a:spLocks noChangeShapeType="1"/>
            </p:cNvSpPr>
            <p:nvPr/>
          </p:nvSpPr>
          <p:spPr bwMode="auto">
            <a:xfrm>
              <a:off x="1248" y="2774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5" name="Line 25"/>
            <p:cNvSpPr>
              <a:spLocks noChangeShapeType="1"/>
            </p:cNvSpPr>
            <p:nvPr/>
          </p:nvSpPr>
          <p:spPr bwMode="auto">
            <a:xfrm>
              <a:off x="1248" y="3130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6" name="Line 26"/>
            <p:cNvSpPr>
              <a:spLocks noChangeShapeType="1"/>
            </p:cNvSpPr>
            <p:nvPr/>
          </p:nvSpPr>
          <p:spPr bwMode="auto">
            <a:xfrm>
              <a:off x="1248" y="3485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7" name="Line 27"/>
            <p:cNvSpPr>
              <a:spLocks noChangeShapeType="1"/>
            </p:cNvSpPr>
            <p:nvPr/>
          </p:nvSpPr>
          <p:spPr bwMode="auto">
            <a:xfrm>
              <a:off x="1248" y="3840"/>
              <a:ext cx="1152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8" name="Line 28"/>
            <p:cNvSpPr>
              <a:spLocks noChangeShapeType="1"/>
            </p:cNvSpPr>
            <p:nvPr/>
          </p:nvSpPr>
          <p:spPr bwMode="auto">
            <a:xfrm>
              <a:off x="1248" y="2064"/>
              <a:ext cx="0" cy="177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9" name="Line 29"/>
            <p:cNvSpPr>
              <a:spLocks noChangeShapeType="1"/>
            </p:cNvSpPr>
            <p:nvPr/>
          </p:nvSpPr>
          <p:spPr bwMode="auto">
            <a:xfrm>
              <a:off x="1632" y="2064"/>
              <a:ext cx="0" cy="17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30" name="Line 30"/>
            <p:cNvSpPr>
              <a:spLocks noChangeShapeType="1"/>
            </p:cNvSpPr>
            <p:nvPr/>
          </p:nvSpPr>
          <p:spPr bwMode="auto">
            <a:xfrm>
              <a:off x="2016" y="2064"/>
              <a:ext cx="0" cy="17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31" name="Line 31"/>
            <p:cNvSpPr>
              <a:spLocks noChangeShapeType="1"/>
            </p:cNvSpPr>
            <p:nvPr/>
          </p:nvSpPr>
          <p:spPr bwMode="auto">
            <a:xfrm>
              <a:off x="2400" y="2064"/>
              <a:ext cx="0" cy="177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39" name="Text Box 32"/>
          <p:cNvSpPr txBox="1">
            <a:spLocks noChangeArrowheads="1"/>
          </p:cNvSpPr>
          <p:nvPr/>
        </p:nvSpPr>
        <p:spPr bwMode="auto">
          <a:xfrm>
            <a:off x="4084638" y="3138488"/>
            <a:ext cx="6524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1ô</a:t>
            </a:r>
          </a:p>
        </p:txBody>
      </p:sp>
      <p:sp>
        <p:nvSpPr>
          <p:cNvPr id="14340" name="Text Box 33"/>
          <p:cNvSpPr txBox="1">
            <a:spLocks noChangeArrowheads="1"/>
          </p:cNvSpPr>
          <p:nvPr/>
        </p:nvSpPr>
        <p:spPr bwMode="auto">
          <a:xfrm>
            <a:off x="4718050" y="311943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4341" name="Text Box 34"/>
          <p:cNvSpPr txBox="1">
            <a:spLocks noChangeArrowheads="1"/>
          </p:cNvSpPr>
          <p:nvPr/>
        </p:nvSpPr>
        <p:spPr bwMode="auto">
          <a:xfrm>
            <a:off x="5318125" y="311943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4342" name="Text Box 35"/>
          <p:cNvSpPr txBox="1">
            <a:spLocks noChangeArrowheads="1"/>
          </p:cNvSpPr>
          <p:nvPr/>
        </p:nvSpPr>
        <p:spPr bwMode="auto">
          <a:xfrm>
            <a:off x="3570288" y="580548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4343" name="Text Box 36"/>
          <p:cNvSpPr txBox="1">
            <a:spLocks noChangeArrowheads="1"/>
          </p:cNvSpPr>
          <p:nvPr/>
        </p:nvSpPr>
        <p:spPr bwMode="auto">
          <a:xfrm>
            <a:off x="3565525" y="5224463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14344" name="Text Box 37"/>
          <p:cNvSpPr txBox="1">
            <a:spLocks noChangeArrowheads="1"/>
          </p:cNvSpPr>
          <p:nvPr/>
        </p:nvSpPr>
        <p:spPr bwMode="auto">
          <a:xfrm>
            <a:off x="3579813" y="468153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4345" name="Text Box 38"/>
          <p:cNvSpPr txBox="1">
            <a:spLocks noChangeArrowheads="1"/>
          </p:cNvSpPr>
          <p:nvPr/>
        </p:nvSpPr>
        <p:spPr bwMode="auto">
          <a:xfrm>
            <a:off x="3570288" y="4105276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4346" name="Text Box 39"/>
          <p:cNvSpPr txBox="1">
            <a:spLocks noChangeArrowheads="1"/>
          </p:cNvSpPr>
          <p:nvPr/>
        </p:nvSpPr>
        <p:spPr bwMode="auto">
          <a:xfrm>
            <a:off x="3484563" y="3614738"/>
            <a:ext cx="6334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1ô</a:t>
            </a:r>
          </a:p>
        </p:txBody>
      </p:sp>
      <p:sp>
        <p:nvSpPr>
          <p:cNvPr id="14347" name="Text Box 66"/>
          <p:cNvSpPr txBox="1">
            <a:spLocks noChangeArrowheads="1"/>
          </p:cNvSpPr>
          <p:nvPr/>
        </p:nvSpPr>
        <p:spPr bwMode="auto">
          <a:xfrm rot="5400000">
            <a:off x="5303838" y="4286250"/>
            <a:ext cx="990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400" b="0">
                <a:latin typeface="Arial" panose="020B0604020202020204" pitchFamily="34" charset="0"/>
                <a:sym typeface="Wingdings 2" panose="05020102010507070707" pitchFamily="18" charset="2"/>
              </a:rPr>
              <a:t></a:t>
            </a:r>
          </a:p>
        </p:txBody>
      </p:sp>
      <p:grpSp>
        <p:nvGrpSpPr>
          <p:cNvPr id="14348" name="Group 126"/>
          <p:cNvGrpSpPr>
            <a:grpSpLocks/>
          </p:cNvGrpSpPr>
          <p:nvPr/>
        </p:nvGrpSpPr>
        <p:grpSpPr bwMode="auto">
          <a:xfrm>
            <a:off x="5894388" y="3605214"/>
            <a:ext cx="3021012" cy="2947987"/>
            <a:chOff x="2753" y="1722"/>
            <a:chExt cx="1903" cy="1857"/>
          </a:xfrm>
        </p:grpSpPr>
        <p:grpSp>
          <p:nvGrpSpPr>
            <p:cNvPr id="14353" name="Group 67"/>
            <p:cNvGrpSpPr>
              <a:grpSpLocks/>
            </p:cNvGrpSpPr>
            <p:nvPr/>
          </p:nvGrpSpPr>
          <p:grpSpPr bwMode="auto">
            <a:xfrm rot="236520">
              <a:off x="2753" y="1722"/>
              <a:ext cx="1155" cy="1776"/>
              <a:chOff x="1248" y="2064"/>
              <a:chExt cx="1152" cy="1776"/>
            </a:xfrm>
          </p:grpSpPr>
          <p:sp>
            <p:nvSpPr>
              <p:cNvPr id="14382" name="Rectangle 68"/>
              <p:cNvSpPr>
                <a:spLocks noChangeArrowheads="1"/>
              </p:cNvSpPr>
              <p:nvPr/>
            </p:nvSpPr>
            <p:spPr bwMode="auto">
              <a:xfrm>
                <a:off x="2016" y="3485"/>
                <a:ext cx="384" cy="35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None/>
                </a:pPr>
                <a:endParaRPr lang="vi-VN" altLang="en-US" sz="2400" b="0">
                  <a:latin typeface="Arial" panose="020B0604020202020204" pitchFamily="34" charset="0"/>
                </a:endParaRPr>
              </a:p>
            </p:txBody>
          </p:sp>
          <p:sp>
            <p:nvSpPr>
              <p:cNvPr id="14383" name="Rectangle 69"/>
              <p:cNvSpPr>
                <a:spLocks noChangeArrowheads="1"/>
              </p:cNvSpPr>
              <p:nvPr/>
            </p:nvSpPr>
            <p:spPr bwMode="auto">
              <a:xfrm>
                <a:off x="1632" y="3485"/>
                <a:ext cx="384" cy="35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None/>
                </a:pPr>
                <a:endParaRPr lang="vi-VN" altLang="en-US" sz="2400" b="0">
                  <a:latin typeface="Arial" panose="020B0604020202020204" pitchFamily="34" charset="0"/>
                </a:endParaRPr>
              </a:p>
            </p:txBody>
          </p:sp>
          <p:sp>
            <p:nvSpPr>
              <p:cNvPr id="14384" name="Rectangle 70"/>
              <p:cNvSpPr>
                <a:spLocks noChangeArrowheads="1"/>
              </p:cNvSpPr>
              <p:nvPr/>
            </p:nvSpPr>
            <p:spPr bwMode="auto">
              <a:xfrm>
                <a:off x="1248" y="3485"/>
                <a:ext cx="384" cy="35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None/>
                </a:pPr>
                <a:endParaRPr lang="vi-VN" altLang="en-US" sz="2400" b="0">
                  <a:latin typeface="Arial" panose="020B0604020202020204" pitchFamily="34" charset="0"/>
                </a:endParaRPr>
              </a:p>
            </p:txBody>
          </p:sp>
          <p:sp>
            <p:nvSpPr>
              <p:cNvPr id="14385" name="Rectangle 71"/>
              <p:cNvSpPr>
                <a:spLocks noChangeArrowheads="1"/>
              </p:cNvSpPr>
              <p:nvPr/>
            </p:nvSpPr>
            <p:spPr bwMode="auto">
              <a:xfrm>
                <a:off x="2016" y="3130"/>
                <a:ext cx="384" cy="35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None/>
                </a:pPr>
                <a:endParaRPr lang="vi-VN" altLang="en-US" sz="2400" b="0">
                  <a:latin typeface="Arial" panose="020B0604020202020204" pitchFamily="34" charset="0"/>
                </a:endParaRPr>
              </a:p>
            </p:txBody>
          </p:sp>
          <p:sp>
            <p:nvSpPr>
              <p:cNvPr id="14386" name="Rectangle 72"/>
              <p:cNvSpPr>
                <a:spLocks noChangeArrowheads="1"/>
              </p:cNvSpPr>
              <p:nvPr/>
            </p:nvSpPr>
            <p:spPr bwMode="auto">
              <a:xfrm>
                <a:off x="1632" y="3130"/>
                <a:ext cx="384" cy="35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None/>
                </a:pPr>
                <a:endParaRPr lang="vi-VN" altLang="en-US" sz="2400" b="0">
                  <a:latin typeface="Arial" panose="020B0604020202020204" pitchFamily="34" charset="0"/>
                </a:endParaRPr>
              </a:p>
            </p:txBody>
          </p:sp>
          <p:sp>
            <p:nvSpPr>
              <p:cNvPr id="14387" name="Rectangle 73"/>
              <p:cNvSpPr>
                <a:spLocks noChangeArrowheads="1"/>
              </p:cNvSpPr>
              <p:nvPr/>
            </p:nvSpPr>
            <p:spPr bwMode="auto">
              <a:xfrm>
                <a:off x="1248" y="3130"/>
                <a:ext cx="384" cy="35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None/>
                </a:pPr>
                <a:endParaRPr lang="vi-VN" altLang="en-US" sz="2400" b="0">
                  <a:latin typeface="Arial" panose="020B0604020202020204" pitchFamily="34" charset="0"/>
                </a:endParaRPr>
              </a:p>
            </p:txBody>
          </p:sp>
          <p:sp>
            <p:nvSpPr>
              <p:cNvPr id="14388" name="Rectangle 74"/>
              <p:cNvSpPr>
                <a:spLocks noChangeArrowheads="1"/>
              </p:cNvSpPr>
              <p:nvPr/>
            </p:nvSpPr>
            <p:spPr bwMode="auto">
              <a:xfrm>
                <a:off x="2016" y="2774"/>
                <a:ext cx="384" cy="35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None/>
                </a:pPr>
                <a:endParaRPr lang="vi-VN" altLang="en-US" sz="2400" b="0">
                  <a:latin typeface="Arial" panose="020B0604020202020204" pitchFamily="34" charset="0"/>
                </a:endParaRPr>
              </a:p>
            </p:txBody>
          </p:sp>
          <p:sp>
            <p:nvSpPr>
              <p:cNvPr id="14389" name="Rectangle 75"/>
              <p:cNvSpPr>
                <a:spLocks noChangeArrowheads="1"/>
              </p:cNvSpPr>
              <p:nvPr/>
            </p:nvSpPr>
            <p:spPr bwMode="auto">
              <a:xfrm>
                <a:off x="1632" y="2774"/>
                <a:ext cx="384" cy="35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None/>
                </a:pPr>
                <a:endParaRPr lang="vi-VN" altLang="en-US" sz="2400" b="0">
                  <a:latin typeface="Arial" panose="020B0604020202020204" pitchFamily="34" charset="0"/>
                </a:endParaRPr>
              </a:p>
            </p:txBody>
          </p:sp>
          <p:sp>
            <p:nvSpPr>
              <p:cNvPr id="14390" name="Rectangle 76"/>
              <p:cNvSpPr>
                <a:spLocks noChangeArrowheads="1"/>
              </p:cNvSpPr>
              <p:nvPr/>
            </p:nvSpPr>
            <p:spPr bwMode="auto">
              <a:xfrm>
                <a:off x="1248" y="2774"/>
                <a:ext cx="384" cy="35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None/>
                </a:pPr>
                <a:endParaRPr lang="vi-VN" altLang="en-US" sz="2400" b="0">
                  <a:latin typeface="Arial" panose="020B0604020202020204" pitchFamily="34" charset="0"/>
                </a:endParaRPr>
              </a:p>
            </p:txBody>
          </p:sp>
          <p:sp>
            <p:nvSpPr>
              <p:cNvPr id="14391" name="Rectangle 77"/>
              <p:cNvSpPr>
                <a:spLocks noChangeArrowheads="1"/>
              </p:cNvSpPr>
              <p:nvPr/>
            </p:nvSpPr>
            <p:spPr bwMode="auto">
              <a:xfrm>
                <a:off x="2016" y="2419"/>
                <a:ext cx="384" cy="35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None/>
                </a:pPr>
                <a:endParaRPr lang="vi-VN" altLang="en-US" sz="2400" b="0">
                  <a:latin typeface="Arial" panose="020B0604020202020204" pitchFamily="34" charset="0"/>
                </a:endParaRPr>
              </a:p>
            </p:txBody>
          </p:sp>
          <p:sp>
            <p:nvSpPr>
              <p:cNvPr id="14392" name="Rectangle 78"/>
              <p:cNvSpPr>
                <a:spLocks noChangeArrowheads="1"/>
              </p:cNvSpPr>
              <p:nvPr/>
            </p:nvSpPr>
            <p:spPr bwMode="auto">
              <a:xfrm>
                <a:off x="1632" y="2419"/>
                <a:ext cx="384" cy="35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None/>
                </a:pPr>
                <a:endParaRPr lang="vi-VN" altLang="en-US" sz="2400" b="0">
                  <a:latin typeface="Arial" panose="020B0604020202020204" pitchFamily="34" charset="0"/>
                </a:endParaRPr>
              </a:p>
            </p:txBody>
          </p:sp>
          <p:sp>
            <p:nvSpPr>
              <p:cNvPr id="14393" name="Rectangle 79"/>
              <p:cNvSpPr>
                <a:spLocks noChangeArrowheads="1"/>
              </p:cNvSpPr>
              <p:nvPr/>
            </p:nvSpPr>
            <p:spPr bwMode="auto">
              <a:xfrm>
                <a:off x="1248" y="2419"/>
                <a:ext cx="384" cy="35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None/>
                </a:pPr>
                <a:endParaRPr lang="vi-VN" altLang="en-US" sz="2400" b="0">
                  <a:latin typeface="Arial" panose="020B0604020202020204" pitchFamily="34" charset="0"/>
                </a:endParaRPr>
              </a:p>
            </p:txBody>
          </p:sp>
          <p:sp>
            <p:nvSpPr>
              <p:cNvPr id="14394" name="Rectangle 80"/>
              <p:cNvSpPr>
                <a:spLocks noChangeArrowheads="1"/>
              </p:cNvSpPr>
              <p:nvPr/>
            </p:nvSpPr>
            <p:spPr bwMode="auto">
              <a:xfrm>
                <a:off x="2016" y="2064"/>
                <a:ext cx="384" cy="35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None/>
                </a:pPr>
                <a:endParaRPr lang="vi-VN" altLang="en-US" sz="2400" b="0">
                  <a:latin typeface="Arial" panose="020B0604020202020204" pitchFamily="34" charset="0"/>
                </a:endParaRPr>
              </a:p>
            </p:txBody>
          </p:sp>
          <p:sp>
            <p:nvSpPr>
              <p:cNvPr id="14395" name="Rectangle 81"/>
              <p:cNvSpPr>
                <a:spLocks noChangeArrowheads="1"/>
              </p:cNvSpPr>
              <p:nvPr/>
            </p:nvSpPr>
            <p:spPr bwMode="auto">
              <a:xfrm>
                <a:off x="1632" y="2064"/>
                <a:ext cx="384" cy="35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None/>
                </a:pPr>
                <a:endParaRPr lang="vi-VN" altLang="en-US" sz="2400" b="0">
                  <a:latin typeface="Arial" panose="020B0604020202020204" pitchFamily="34" charset="0"/>
                </a:endParaRPr>
              </a:p>
            </p:txBody>
          </p:sp>
          <p:sp>
            <p:nvSpPr>
              <p:cNvPr id="14396" name="Rectangle 82"/>
              <p:cNvSpPr>
                <a:spLocks noChangeArrowheads="1"/>
              </p:cNvSpPr>
              <p:nvPr/>
            </p:nvSpPr>
            <p:spPr bwMode="auto">
              <a:xfrm>
                <a:off x="1248" y="2064"/>
                <a:ext cx="384" cy="35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None/>
                </a:pPr>
                <a:endParaRPr lang="vi-VN" altLang="en-US" sz="2400" b="0">
                  <a:latin typeface="Arial" panose="020B0604020202020204" pitchFamily="34" charset="0"/>
                </a:endParaRPr>
              </a:p>
            </p:txBody>
          </p:sp>
          <p:sp>
            <p:nvSpPr>
              <p:cNvPr id="14397" name="Line 83"/>
              <p:cNvSpPr>
                <a:spLocks noChangeShapeType="1"/>
              </p:cNvSpPr>
              <p:nvPr/>
            </p:nvSpPr>
            <p:spPr bwMode="auto">
              <a:xfrm>
                <a:off x="1248" y="2064"/>
                <a:ext cx="1152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8" name="Line 84"/>
              <p:cNvSpPr>
                <a:spLocks noChangeShapeType="1"/>
              </p:cNvSpPr>
              <p:nvPr/>
            </p:nvSpPr>
            <p:spPr bwMode="auto">
              <a:xfrm>
                <a:off x="1248" y="2419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9" name="Line 85"/>
              <p:cNvSpPr>
                <a:spLocks noChangeShapeType="1"/>
              </p:cNvSpPr>
              <p:nvPr/>
            </p:nvSpPr>
            <p:spPr bwMode="auto">
              <a:xfrm>
                <a:off x="1248" y="2774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0" name="Line 86"/>
              <p:cNvSpPr>
                <a:spLocks noChangeShapeType="1"/>
              </p:cNvSpPr>
              <p:nvPr/>
            </p:nvSpPr>
            <p:spPr bwMode="auto">
              <a:xfrm>
                <a:off x="1248" y="3130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1" name="Line 87"/>
              <p:cNvSpPr>
                <a:spLocks noChangeShapeType="1"/>
              </p:cNvSpPr>
              <p:nvPr/>
            </p:nvSpPr>
            <p:spPr bwMode="auto">
              <a:xfrm>
                <a:off x="1248" y="3485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2" name="Line 88"/>
              <p:cNvSpPr>
                <a:spLocks noChangeShapeType="1"/>
              </p:cNvSpPr>
              <p:nvPr/>
            </p:nvSpPr>
            <p:spPr bwMode="auto">
              <a:xfrm>
                <a:off x="1248" y="3840"/>
                <a:ext cx="1152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3" name="Line 89"/>
              <p:cNvSpPr>
                <a:spLocks noChangeShapeType="1"/>
              </p:cNvSpPr>
              <p:nvPr/>
            </p:nvSpPr>
            <p:spPr bwMode="auto">
              <a:xfrm>
                <a:off x="1248" y="2064"/>
                <a:ext cx="0" cy="1776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4" name="Line 90"/>
              <p:cNvSpPr>
                <a:spLocks noChangeShapeType="1"/>
              </p:cNvSpPr>
              <p:nvPr/>
            </p:nvSpPr>
            <p:spPr bwMode="auto">
              <a:xfrm>
                <a:off x="1632" y="2064"/>
                <a:ext cx="0" cy="17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5" name="Line 91"/>
              <p:cNvSpPr>
                <a:spLocks noChangeShapeType="1"/>
              </p:cNvSpPr>
              <p:nvPr/>
            </p:nvSpPr>
            <p:spPr bwMode="auto">
              <a:xfrm>
                <a:off x="2016" y="2064"/>
                <a:ext cx="0" cy="17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6" name="Line 92"/>
              <p:cNvSpPr>
                <a:spLocks noChangeShapeType="1"/>
              </p:cNvSpPr>
              <p:nvPr/>
            </p:nvSpPr>
            <p:spPr bwMode="auto">
              <a:xfrm>
                <a:off x="2400" y="2064"/>
                <a:ext cx="0" cy="1776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54" name="Group 111"/>
            <p:cNvGrpSpPr>
              <a:grpSpLocks/>
            </p:cNvGrpSpPr>
            <p:nvPr/>
          </p:nvGrpSpPr>
          <p:grpSpPr bwMode="auto">
            <a:xfrm rot="5645761">
              <a:off x="3204" y="2479"/>
              <a:ext cx="1776" cy="376"/>
              <a:chOff x="2400" y="1152"/>
              <a:chExt cx="3216" cy="785"/>
            </a:xfrm>
          </p:grpSpPr>
          <p:sp>
            <p:nvSpPr>
              <p:cNvPr id="14369" name="Rectangle 100"/>
              <p:cNvSpPr>
                <a:spLocks noChangeArrowheads="1"/>
              </p:cNvSpPr>
              <p:nvPr/>
            </p:nvSpPr>
            <p:spPr bwMode="auto">
              <a:xfrm>
                <a:off x="4973" y="1152"/>
                <a:ext cx="643" cy="78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None/>
                </a:pPr>
                <a:endParaRPr lang="vi-VN" altLang="en-US" sz="2400" b="0">
                  <a:latin typeface="Arial" panose="020B0604020202020204" pitchFamily="34" charset="0"/>
                </a:endParaRPr>
              </a:p>
            </p:txBody>
          </p:sp>
          <p:sp>
            <p:nvSpPr>
              <p:cNvPr id="14370" name="Rectangle 99"/>
              <p:cNvSpPr>
                <a:spLocks noChangeArrowheads="1"/>
              </p:cNvSpPr>
              <p:nvPr/>
            </p:nvSpPr>
            <p:spPr bwMode="auto">
              <a:xfrm>
                <a:off x="4330" y="1152"/>
                <a:ext cx="643" cy="78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None/>
                </a:pPr>
                <a:endParaRPr lang="vi-VN" altLang="en-US" sz="2400" b="0">
                  <a:latin typeface="Arial" panose="020B0604020202020204" pitchFamily="34" charset="0"/>
                </a:endParaRPr>
              </a:p>
            </p:txBody>
          </p:sp>
          <p:sp>
            <p:nvSpPr>
              <p:cNvPr id="14371" name="Rectangle 98"/>
              <p:cNvSpPr>
                <a:spLocks noChangeArrowheads="1"/>
              </p:cNvSpPr>
              <p:nvPr/>
            </p:nvSpPr>
            <p:spPr bwMode="auto">
              <a:xfrm>
                <a:off x="3686" y="1152"/>
                <a:ext cx="644" cy="78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None/>
                </a:pPr>
                <a:endParaRPr lang="vi-VN" altLang="en-US" sz="2400" b="0">
                  <a:latin typeface="Arial" panose="020B0604020202020204" pitchFamily="34" charset="0"/>
                </a:endParaRPr>
              </a:p>
            </p:txBody>
          </p:sp>
          <p:sp>
            <p:nvSpPr>
              <p:cNvPr id="14372" name="Rectangle 97"/>
              <p:cNvSpPr>
                <a:spLocks noChangeArrowheads="1"/>
              </p:cNvSpPr>
              <p:nvPr/>
            </p:nvSpPr>
            <p:spPr bwMode="auto">
              <a:xfrm>
                <a:off x="3043" y="1152"/>
                <a:ext cx="643" cy="78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None/>
                </a:pPr>
                <a:endParaRPr lang="vi-VN" altLang="en-US" sz="2400" b="0">
                  <a:latin typeface="Arial" panose="020B0604020202020204" pitchFamily="34" charset="0"/>
                </a:endParaRPr>
              </a:p>
            </p:txBody>
          </p:sp>
          <p:sp>
            <p:nvSpPr>
              <p:cNvPr id="14373" name="Rectangle 96"/>
              <p:cNvSpPr>
                <a:spLocks noChangeArrowheads="1"/>
              </p:cNvSpPr>
              <p:nvPr/>
            </p:nvSpPr>
            <p:spPr bwMode="auto">
              <a:xfrm>
                <a:off x="2400" y="1152"/>
                <a:ext cx="643" cy="78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None/>
                </a:pPr>
                <a:endParaRPr lang="vi-VN" altLang="en-US" sz="2400" b="0">
                  <a:latin typeface="Arial" panose="020B0604020202020204" pitchFamily="34" charset="0"/>
                </a:endParaRPr>
              </a:p>
            </p:txBody>
          </p:sp>
          <p:sp>
            <p:nvSpPr>
              <p:cNvPr id="14374" name="Line 101"/>
              <p:cNvSpPr>
                <a:spLocks noChangeShapeType="1"/>
              </p:cNvSpPr>
              <p:nvPr/>
            </p:nvSpPr>
            <p:spPr bwMode="auto">
              <a:xfrm>
                <a:off x="2400" y="1152"/>
                <a:ext cx="3216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5" name="Line 102"/>
              <p:cNvSpPr>
                <a:spLocks noChangeShapeType="1"/>
              </p:cNvSpPr>
              <p:nvPr/>
            </p:nvSpPr>
            <p:spPr bwMode="auto">
              <a:xfrm>
                <a:off x="2400" y="1937"/>
                <a:ext cx="3216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6" name="Line 103"/>
              <p:cNvSpPr>
                <a:spLocks noChangeShapeType="1"/>
              </p:cNvSpPr>
              <p:nvPr/>
            </p:nvSpPr>
            <p:spPr bwMode="auto">
              <a:xfrm>
                <a:off x="2400" y="1152"/>
                <a:ext cx="0" cy="785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7" name="Line 104"/>
              <p:cNvSpPr>
                <a:spLocks noChangeShapeType="1"/>
              </p:cNvSpPr>
              <p:nvPr/>
            </p:nvSpPr>
            <p:spPr bwMode="auto">
              <a:xfrm>
                <a:off x="3043" y="1152"/>
                <a:ext cx="0" cy="78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8" name="Line 105"/>
              <p:cNvSpPr>
                <a:spLocks noChangeShapeType="1"/>
              </p:cNvSpPr>
              <p:nvPr/>
            </p:nvSpPr>
            <p:spPr bwMode="auto">
              <a:xfrm>
                <a:off x="3686" y="1152"/>
                <a:ext cx="0" cy="78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9" name="Line 106"/>
              <p:cNvSpPr>
                <a:spLocks noChangeShapeType="1"/>
              </p:cNvSpPr>
              <p:nvPr/>
            </p:nvSpPr>
            <p:spPr bwMode="auto">
              <a:xfrm>
                <a:off x="4330" y="1152"/>
                <a:ext cx="0" cy="78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0" name="Line 107"/>
              <p:cNvSpPr>
                <a:spLocks noChangeShapeType="1"/>
              </p:cNvSpPr>
              <p:nvPr/>
            </p:nvSpPr>
            <p:spPr bwMode="auto">
              <a:xfrm>
                <a:off x="4973" y="1152"/>
                <a:ext cx="0" cy="78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1" name="Line 108"/>
              <p:cNvSpPr>
                <a:spLocks noChangeShapeType="1"/>
              </p:cNvSpPr>
              <p:nvPr/>
            </p:nvSpPr>
            <p:spPr bwMode="auto">
              <a:xfrm>
                <a:off x="5616" y="1152"/>
                <a:ext cx="0" cy="785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55" name="Group 112"/>
            <p:cNvGrpSpPr>
              <a:grpSpLocks/>
            </p:cNvGrpSpPr>
            <p:nvPr/>
          </p:nvGrpSpPr>
          <p:grpSpPr bwMode="auto">
            <a:xfrm rot="5645761">
              <a:off x="3580" y="2503"/>
              <a:ext cx="1776" cy="376"/>
              <a:chOff x="2400" y="1152"/>
              <a:chExt cx="3216" cy="785"/>
            </a:xfrm>
          </p:grpSpPr>
          <p:sp>
            <p:nvSpPr>
              <p:cNvPr id="14356" name="Rectangle 113"/>
              <p:cNvSpPr>
                <a:spLocks noChangeArrowheads="1"/>
              </p:cNvSpPr>
              <p:nvPr/>
            </p:nvSpPr>
            <p:spPr bwMode="auto">
              <a:xfrm>
                <a:off x="4973" y="1152"/>
                <a:ext cx="643" cy="78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None/>
                </a:pPr>
                <a:endParaRPr lang="vi-VN" altLang="en-US" sz="2400" b="0">
                  <a:latin typeface="Arial" panose="020B0604020202020204" pitchFamily="34" charset="0"/>
                </a:endParaRPr>
              </a:p>
            </p:txBody>
          </p:sp>
          <p:sp>
            <p:nvSpPr>
              <p:cNvPr id="14357" name="Rectangle 114"/>
              <p:cNvSpPr>
                <a:spLocks noChangeArrowheads="1"/>
              </p:cNvSpPr>
              <p:nvPr/>
            </p:nvSpPr>
            <p:spPr bwMode="auto">
              <a:xfrm>
                <a:off x="4330" y="1152"/>
                <a:ext cx="643" cy="78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None/>
                </a:pPr>
                <a:endParaRPr lang="vi-VN" altLang="en-US" sz="2400" b="0">
                  <a:latin typeface="Arial" panose="020B0604020202020204" pitchFamily="34" charset="0"/>
                </a:endParaRPr>
              </a:p>
            </p:txBody>
          </p:sp>
          <p:sp>
            <p:nvSpPr>
              <p:cNvPr id="14358" name="Rectangle 115"/>
              <p:cNvSpPr>
                <a:spLocks noChangeArrowheads="1"/>
              </p:cNvSpPr>
              <p:nvPr/>
            </p:nvSpPr>
            <p:spPr bwMode="auto">
              <a:xfrm>
                <a:off x="3686" y="1152"/>
                <a:ext cx="644" cy="78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None/>
                </a:pPr>
                <a:endParaRPr lang="vi-VN" altLang="en-US" sz="2400" b="0">
                  <a:latin typeface="Arial" panose="020B0604020202020204" pitchFamily="34" charset="0"/>
                </a:endParaRPr>
              </a:p>
            </p:txBody>
          </p:sp>
          <p:sp>
            <p:nvSpPr>
              <p:cNvPr id="14359" name="Rectangle 116"/>
              <p:cNvSpPr>
                <a:spLocks noChangeArrowheads="1"/>
              </p:cNvSpPr>
              <p:nvPr/>
            </p:nvSpPr>
            <p:spPr bwMode="auto">
              <a:xfrm>
                <a:off x="3043" y="1152"/>
                <a:ext cx="643" cy="78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None/>
                </a:pPr>
                <a:endParaRPr lang="vi-VN" altLang="en-US" sz="2400" b="0">
                  <a:latin typeface="Arial" panose="020B0604020202020204" pitchFamily="34" charset="0"/>
                </a:endParaRPr>
              </a:p>
            </p:txBody>
          </p:sp>
          <p:sp>
            <p:nvSpPr>
              <p:cNvPr id="14360" name="Rectangle 117"/>
              <p:cNvSpPr>
                <a:spLocks noChangeArrowheads="1"/>
              </p:cNvSpPr>
              <p:nvPr/>
            </p:nvSpPr>
            <p:spPr bwMode="auto">
              <a:xfrm>
                <a:off x="2400" y="1152"/>
                <a:ext cx="643" cy="78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None/>
                </a:pPr>
                <a:endParaRPr lang="vi-VN" altLang="en-US" sz="2400" b="0">
                  <a:latin typeface="Arial" panose="020B0604020202020204" pitchFamily="34" charset="0"/>
                </a:endParaRPr>
              </a:p>
            </p:txBody>
          </p:sp>
          <p:sp>
            <p:nvSpPr>
              <p:cNvPr id="14361" name="Line 118"/>
              <p:cNvSpPr>
                <a:spLocks noChangeShapeType="1"/>
              </p:cNvSpPr>
              <p:nvPr/>
            </p:nvSpPr>
            <p:spPr bwMode="auto">
              <a:xfrm>
                <a:off x="2400" y="1152"/>
                <a:ext cx="3216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2" name="Line 119"/>
              <p:cNvSpPr>
                <a:spLocks noChangeShapeType="1"/>
              </p:cNvSpPr>
              <p:nvPr/>
            </p:nvSpPr>
            <p:spPr bwMode="auto">
              <a:xfrm>
                <a:off x="2400" y="1937"/>
                <a:ext cx="3216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3" name="Line 120"/>
              <p:cNvSpPr>
                <a:spLocks noChangeShapeType="1"/>
              </p:cNvSpPr>
              <p:nvPr/>
            </p:nvSpPr>
            <p:spPr bwMode="auto">
              <a:xfrm>
                <a:off x="2400" y="1152"/>
                <a:ext cx="0" cy="785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4" name="Line 121"/>
              <p:cNvSpPr>
                <a:spLocks noChangeShapeType="1"/>
              </p:cNvSpPr>
              <p:nvPr/>
            </p:nvSpPr>
            <p:spPr bwMode="auto">
              <a:xfrm>
                <a:off x="3043" y="1152"/>
                <a:ext cx="0" cy="78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5" name="Line 122"/>
              <p:cNvSpPr>
                <a:spLocks noChangeShapeType="1"/>
              </p:cNvSpPr>
              <p:nvPr/>
            </p:nvSpPr>
            <p:spPr bwMode="auto">
              <a:xfrm>
                <a:off x="3686" y="1152"/>
                <a:ext cx="0" cy="78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6" name="Line 123"/>
              <p:cNvSpPr>
                <a:spLocks noChangeShapeType="1"/>
              </p:cNvSpPr>
              <p:nvPr/>
            </p:nvSpPr>
            <p:spPr bwMode="auto">
              <a:xfrm>
                <a:off x="4330" y="1152"/>
                <a:ext cx="0" cy="78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7" name="Line 124"/>
              <p:cNvSpPr>
                <a:spLocks noChangeShapeType="1"/>
              </p:cNvSpPr>
              <p:nvPr/>
            </p:nvSpPr>
            <p:spPr bwMode="auto">
              <a:xfrm>
                <a:off x="4973" y="1152"/>
                <a:ext cx="0" cy="78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8" name="Line 125"/>
              <p:cNvSpPr>
                <a:spLocks noChangeShapeType="1"/>
              </p:cNvSpPr>
              <p:nvPr/>
            </p:nvSpPr>
            <p:spPr bwMode="auto">
              <a:xfrm>
                <a:off x="5616" y="1152"/>
                <a:ext cx="0" cy="785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94" name="Rounded Rectangle 93"/>
          <p:cNvSpPr/>
          <p:nvPr/>
        </p:nvSpPr>
        <p:spPr>
          <a:xfrm>
            <a:off x="434660" y="700572"/>
            <a:ext cx="8682446" cy="62626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170"/>
          <p:cNvSpPr>
            <a:spLocks noChangeArrowheads="1"/>
          </p:cNvSpPr>
          <p:nvPr/>
        </p:nvSpPr>
        <p:spPr bwMode="auto">
          <a:xfrm>
            <a:off x="493939" y="652058"/>
            <a:ext cx="8486321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dirty="0">
                <a:latin typeface="Times New Roman" panose="02020603050405020304" pitchFamily="18" charset="0"/>
                <a:sym typeface="Wingdings" panose="05000000000000000000" pitchFamily="2" charset="2"/>
              </a:rPr>
              <a:t></a:t>
            </a:r>
            <a:r>
              <a:rPr lang="en-US" altLang="en-US" sz="3200" dirty="0" err="1">
                <a:latin typeface="Times New Roman" panose="02020603050405020304" pitchFamily="18" charset="0"/>
              </a:rPr>
              <a:t>Cắt</a:t>
            </a:r>
            <a:r>
              <a:rPr lang="en-US" altLang="en-US" sz="3200" dirty="0">
                <a:latin typeface="Times New Roman" panose="02020603050405020304" pitchFamily="18" charset="0"/>
              </a:rPr>
              <a:t> 2 </a:t>
            </a:r>
            <a:r>
              <a:rPr lang="en-US" altLang="en-US" sz="3200" dirty="0" err="1">
                <a:latin typeface="Times New Roman" panose="02020603050405020304" pitchFamily="18" charset="0"/>
              </a:rPr>
              <a:t>hình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chữ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nhật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có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chiều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dài</a:t>
            </a:r>
            <a:r>
              <a:rPr lang="en-US" altLang="en-US" sz="3200" dirty="0">
                <a:latin typeface="Times New Roman" panose="02020603050405020304" pitchFamily="18" charset="0"/>
              </a:rPr>
              <a:t> 5ô, </a:t>
            </a:r>
            <a:r>
              <a:rPr lang="en-US" altLang="en-US" sz="3200" dirty="0" err="1">
                <a:latin typeface="Times New Roman" panose="02020603050405020304" pitchFamily="18" charset="0"/>
              </a:rPr>
              <a:t>rộng</a:t>
            </a:r>
            <a:r>
              <a:rPr lang="en-US" altLang="en-US" sz="3200" dirty="0">
                <a:latin typeface="Times New Roman" panose="02020603050405020304" pitchFamily="18" charset="0"/>
              </a:rPr>
              <a:t> 3ô</a:t>
            </a:r>
          </a:p>
        </p:txBody>
      </p:sp>
    </p:spTree>
    <p:extLst>
      <p:ext uri="{BB962C8B-B14F-4D97-AF65-F5344CB8AC3E}">
        <p14:creationId xmlns:p14="http://schemas.microsoft.com/office/powerpoint/2010/main" val="3319457969"/>
      </p:ext>
    </p:extLst>
  </p:cSld>
  <p:clrMapOvr>
    <a:masterClrMapping/>
  </p:clrMapOvr>
  <p:transition advTm="1208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78">
            <a:extLst>
              <a:ext uri="{FF2B5EF4-FFF2-40B4-BE49-F238E27FC236}">
                <a16:creationId xmlns:a16="http://schemas.microsoft.com/office/drawing/2014/main" id="{0997025F-43E6-4E4E-9362-5D2105EA4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Group 81"/>
          <p:cNvGrpSpPr>
            <a:grpSpLocks/>
          </p:cNvGrpSpPr>
          <p:nvPr/>
        </p:nvGrpSpPr>
        <p:grpSpPr bwMode="auto">
          <a:xfrm>
            <a:off x="3124200" y="2819401"/>
            <a:ext cx="2757488" cy="3286125"/>
            <a:chOff x="1239" y="1770"/>
            <a:chExt cx="1737" cy="2070"/>
          </a:xfrm>
        </p:grpSpPr>
        <p:sp>
          <p:nvSpPr>
            <p:cNvPr id="15405" name="Text Box 10"/>
            <p:cNvSpPr txBox="1">
              <a:spLocks noChangeArrowheads="1"/>
            </p:cNvSpPr>
            <p:nvPr/>
          </p:nvSpPr>
          <p:spPr bwMode="auto">
            <a:xfrm>
              <a:off x="2592" y="2784"/>
              <a:ext cx="3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800"/>
                </a:spcBef>
                <a:buFont typeface="Arial" panose="020B0604020202020204" pitchFamily="34" charset="0"/>
                <a:defRPr sz="1600" b="1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5ô</a:t>
              </a:r>
            </a:p>
          </p:txBody>
        </p:sp>
        <p:grpSp>
          <p:nvGrpSpPr>
            <p:cNvPr id="15406" name="Group 74"/>
            <p:cNvGrpSpPr>
              <a:grpSpLocks/>
            </p:cNvGrpSpPr>
            <p:nvPr/>
          </p:nvGrpSpPr>
          <p:grpSpPr bwMode="auto">
            <a:xfrm>
              <a:off x="1239" y="1770"/>
              <a:ext cx="1305" cy="2070"/>
              <a:chOff x="1239" y="1770"/>
              <a:chExt cx="1305" cy="2070"/>
            </a:xfrm>
          </p:grpSpPr>
          <p:sp>
            <p:nvSpPr>
              <p:cNvPr id="15407" name="Line 5"/>
              <p:cNvSpPr>
                <a:spLocks noChangeShapeType="1"/>
              </p:cNvSpPr>
              <p:nvPr/>
            </p:nvSpPr>
            <p:spPr bwMode="auto">
              <a:xfrm flipV="1">
                <a:off x="1239" y="1818"/>
                <a:ext cx="0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8" name="Line 6"/>
              <p:cNvSpPr>
                <a:spLocks noChangeShapeType="1"/>
              </p:cNvSpPr>
              <p:nvPr/>
            </p:nvSpPr>
            <p:spPr bwMode="auto">
              <a:xfrm flipV="1">
                <a:off x="2391" y="1770"/>
                <a:ext cx="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9" name="Text Box 7"/>
              <p:cNvSpPr txBox="1">
                <a:spLocks noChangeArrowheads="1"/>
              </p:cNvSpPr>
              <p:nvPr/>
            </p:nvSpPr>
            <p:spPr bwMode="auto">
              <a:xfrm>
                <a:off x="1668" y="1793"/>
                <a:ext cx="57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>
                    <a:latin typeface="Arial" panose="020B0604020202020204" pitchFamily="34" charset="0"/>
                  </a:rPr>
                  <a:t>3 ô</a:t>
                </a:r>
              </a:p>
            </p:txBody>
          </p:sp>
          <p:sp>
            <p:nvSpPr>
              <p:cNvPr id="15410" name="Line 8"/>
              <p:cNvSpPr>
                <a:spLocks noChangeShapeType="1"/>
              </p:cNvSpPr>
              <p:nvPr/>
            </p:nvSpPr>
            <p:spPr bwMode="auto">
              <a:xfrm>
                <a:off x="2496" y="2112"/>
                <a:ext cx="0" cy="17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sm" len="lg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1" name="Line 9"/>
              <p:cNvSpPr>
                <a:spLocks noChangeShapeType="1"/>
              </p:cNvSpPr>
              <p:nvPr/>
            </p:nvSpPr>
            <p:spPr bwMode="auto">
              <a:xfrm>
                <a:off x="1239" y="2010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5412" name="Group 72"/>
              <p:cNvGrpSpPr>
                <a:grpSpLocks/>
              </p:cNvGrpSpPr>
              <p:nvPr/>
            </p:nvGrpSpPr>
            <p:grpSpPr bwMode="auto">
              <a:xfrm>
                <a:off x="1248" y="2064"/>
                <a:ext cx="1152" cy="1776"/>
                <a:chOff x="1248" y="2064"/>
                <a:chExt cx="1152" cy="1776"/>
              </a:xfrm>
            </p:grpSpPr>
            <p:sp>
              <p:nvSpPr>
                <p:cNvPr id="15415" name="Rectangle 11"/>
                <p:cNvSpPr>
                  <a:spLocks noChangeArrowheads="1"/>
                </p:cNvSpPr>
                <p:nvPr/>
              </p:nvSpPr>
              <p:spPr bwMode="auto">
                <a:xfrm>
                  <a:off x="2016" y="3485"/>
                  <a:ext cx="384" cy="35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800"/>
                    </a:spcBef>
                    <a:buFont typeface="Arial" panose="020B0604020202020204" pitchFamily="34" charset="0"/>
                    <a:defRPr sz="1600" b="1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None/>
                  </a:pPr>
                  <a:endParaRPr lang="vi-VN" altLang="en-US" sz="2400" b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416" name="Rectangle 12"/>
                <p:cNvSpPr>
                  <a:spLocks noChangeArrowheads="1"/>
                </p:cNvSpPr>
                <p:nvPr/>
              </p:nvSpPr>
              <p:spPr bwMode="auto">
                <a:xfrm>
                  <a:off x="1632" y="3485"/>
                  <a:ext cx="384" cy="35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800"/>
                    </a:spcBef>
                    <a:buFont typeface="Arial" panose="020B0604020202020204" pitchFamily="34" charset="0"/>
                    <a:defRPr sz="1600" b="1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None/>
                  </a:pPr>
                  <a:endParaRPr lang="vi-VN" altLang="en-US" sz="2400" b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417" name="Rectangle 13"/>
                <p:cNvSpPr>
                  <a:spLocks noChangeArrowheads="1"/>
                </p:cNvSpPr>
                <p:nvPr/>
              </p:nvSpPr>
              <p:spPr bwMode="auto">
                <a:xfrm>
                  <a:off x="1248" y="3485"/>
                  <a:ext cx="384" cy="35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800"/>
                    </a:spcBef>
                    <a:buFont typeface="Arial" panose="020B0604020202020204" pitchFamily="34" charset="0"/>
                    <a:defRPr sz="1600" b="1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None/>
                  </a:pPr>
                  <a:endParaRPr lang="vi-VN" altLang="en-US" sz="2400" b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418" name="Rectangle 14"/>
                <p:cNvSpPr>
                  <a:spLocks noChangeArrowheads="1"/>
                </p:cNvSpPr>
                <p:nvPr/>
              </p:nvSpPr>
              <p:spPr bwMode="auto">
                <a:xfrm>
                  <a:off x="2016" y="3130"/>
                  <a:ext cx="384" cy="35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800"/>
                    </a:spcBef>
                    <a:buFont typeface="Arial" panose="020B0604020202020204" pitchFamily="34" charset="0"/>
                    <a:defRPr sz="1600" b="1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None/>
                  </a:pPr>
                  <a:endParaRPr lang="vi-VN" altLang="en-US" sz="2400" b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419" name="Rectangle 15"/>
                <p:cNvSpPr>
                  <a:spLocks noChangeArrowheads="1"/>
                </p:cNvSpPr>
                <p:nvPr/>
              </p:nvSpPr>
              <p:spPr bwMode="auto">
                <a:xfrm>
                  <a:off x="1632" y="3130"/>
                  <a:ext cx="384" cy="35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800"/>
                    </a:spcBef>
                    <a:buFont typeface="Arial" panose="020B0604020202020204" pitchFamily="34" charset="0"/>
                    <a:defRPr sz="1600" b="1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None/>
                  </a:pPr>
                  <a:endParaRPr lang="vi-VN" altLang="en-US" sz="2400" b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420" name="Rectangle 16"/>
                <p:cNvSpPr>
                  <a:spLocks noChangeArrowheads="1"/>
                </p:cNvSpPr>
                <p:nvPr/>
              </p:nvSpPr>
              <p:spPr bwMode="auto">
                <a:xfrm>
                  <a:off x="1248" y="3130"/>
                  <a:ext cx="384" cy="35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800"/>
                    </a:spcBef>
                    <a:buFont typeface="Arial" panose="020B0604020202020204" pitchFamily="34" charset="0"/>
                    <a:defRPr sz="1600" b="1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None/>
                  </a:pPr>
                  <a:endParaRPr lang="vi-VN" altLang="en-US" sz="2400" b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421" name="Rectangle 17"/>
                <p:cNvSpPr>
                  <a:spLocks noChangeArrowheads="1"/>
                </p:cNvSpPr>
                <p:nvPr/>
              </p:nvSpPr>
              <p:spPr bwMode="auto">
                <a:xfrm>
                  <a:off x="2016" y="2774"/>
                  <a:ext cx="384" cy="3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800"/>
                    </a:spcBef>
                    <a:buFont typeface="Arial" panose="020B0604020202020204" pitchFamily="34" charset="0"/>
                    <a:defRPr sz="1600" b="1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None/>
                  </a:pPr>
                  <a:endParaRPr lang="vi-VN" altLang="en-US" sz="2400" b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422" name="Rectangle 18"/>
                <p:cNvSpPr>
                  <a:spLocks noChangeArrowheads="1"/>
                </p:cNvSpPr>
                <p:nvPr/>
              </p:nvSpPr>
              <p:spPr bwMode="auto">
                <a:xfrm>
                  <a:off x="1632" y="2774"/>
                  <a:ext cx="384" cy="3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800"/>
                    </a:spcBef>
                    <a:buFont typeface="Arial" panose="020B0604020202020204" pitchFamily="34" charset="0"/>
                    <a:defRPr sz="1600" b="1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None/>
                  </a:pPr>
                  <a:endParaRPr lang="vi-VN" altLang="en-US" sz="2400" b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423" name="Rectangle 19"/>
                <p:cNvSpPr>
                  <a:spLocks noChangeArrowheads="1"/>
                </p:cNvSpPr>
                <p:nvPr/>
              </p:nvSpPr>
              <p:spPr bwMode="auto">
                <a:xfrm>
                  <a:off x="1248" y="2774"/>
                  <a:ext cx="384" cy="3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800"/>
                    </a:spcBef>
                    <a:buFont typeface="Arial" panose="020B0604020202020204" pitchFamily="34" charset="0"/>
                    <a:defRPr sz="1600" b="1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None/>
                  </a:pPr>
                  <a:endParaRPr lang="vi-VN" altLang="en-US" sz="2400" b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424" name="Rectangle 20"/>
                <p:cNvSpPr>
                  <a:spLocks noChangeArrowheads="1"/>
                </p:cNvSpPr>
                <p:nvPr/>
              </p:nvSpPr>
              <p:spPr bwMode="auto">
                <a:xfrm>
                  <a:off x="2016" y="2419"/>
                  <a:ext cx="384" cy="35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800"/>
                    </a:spcBef>
                    <a:buFont typeface="Arial" panose="020B0604020202020204" pitchFamily="34" charset="0"/>
                    <a:defRPr sz="1600" b="1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None/>
                  </a:pPr>
                  <a:endParaRPr lang="vi-VN" altLang="en-US" sz="2400" b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425" name="Rectangle 21"/>
                <p:cNvSpPr>
                  <a:spLocks noChangeArrowheads="1"/>
                </p:cNvSpPr>
                <p:nvPr/>
              </p:nvSpPr>
              <p:spPr bwMode="auto">
                <a:xfrm>
                  <a:off x="1632" y="2419"/>
                  <a:ext cx="384" cy="35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800"/>
                    </a:spcBef>
                    <a:buFont typeface="Arial" panose="020B0604020202020204" pitchFamily="34" charset="0"/>
                    <a:defRPr sz="1600" b="1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None/>
                  </a:pPr>
                  <a:endParaRPr lang="vi-VN" altLang="en-US" sz="2400" b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426" name="Rectangle 22"/>
                <p:cNvSpPr>
                  <a:spLocks noChangeArrowheads="1"/>
                </p:cNvSpPr>
                <p:nvPr/>
              </p:nvSpPr>
              <p:spPr bwMode="auto">
                <a:xfrm>
                  <a:off x="1248" y="2419"/>
                  <a:ext cx="384" cy="35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800"/>
                    </a:spcBef>
                    <a:buFont typeface="Arial" panose="020B0604020202020204" pitchFamily="34" charset="0"/>
                    <a:defRPr sz="1600" b="1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None/>
                  </a:pPr>
                  <a:endParaRPr lang="vi-VN" altLang="en-US" sz="2400" b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427" name="Rectangle 23"/>
                <p:cNvSpPr>
                  <a:spLocks noChangeArrowheads="1"/>
                </p:cNvSpPr>
                <p:nvPr/>
              </p:nvSpPr>
              <p:spPr bwMode="auto">
                <a:xfrm>
                  <a:off x="2016" y="2064"/>
                  <a:ext cx="384" cy="35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800"/>
                    </a:spcBef>
                    <a:buFont typeface="Arial" panose="020B0604020202020204" pitchFamily="34" charset="0"/>
                    <a:defRPr sz="1600" b="1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None/>
                  </a:pPr>
                  <a:endParaRPr lang="vi-VN" altLang="en-US" sz="2400" b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428" name="Rectangle 24"/>
                <p:cNvSpPr>
                  <a:spLocks noChangeArrowheads="1"/>
                </p:cNvSpPr>
                <p:nvPr/>
              </p:nvSpPr>
              <p:spPr bwMode="auto">
                <a:xfrm>
                  <a:off x="1632" y="2064"/>
                  <a:ext cx="384" cy="35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800"/>
                    </a:spcBef>
                    <a:buFont typeface="Arial" panose="020B0604020202020204" pitchFamily="34" charset="0"/>
                    <a:defRPr sz="1600" b="1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None/>
                  </a:pPr>
                  <a:endParaRPr lang="vi-VN" altLang="en-US" sz="2400" b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429" name="Rectangle 25"/>
                <p:cNvSpPr>
                  <a:spLocks noChangeArrowheads="1"/>
                </p:cNvSpPr>
                <p:nvPr/>
              </p:nvSpPr>
              <p:spPr bwMode="auto">
                <a:xfrm>
                  <a:off x="1248" y="2064"/>
                  <a:ext cx="384" cy="35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800"/>
                    </a:spcBef>
                    <a:buFont typeface="Arial" panose="020B0604020202020204" pitchFamily="34" charset="0"/>
                    <a:defRPr sz="1600" b="1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None/>
                  </a:pPr>
                  <a:endParaRPr lang="vi-VN" altLang="en-US" sz="2400" b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430" name="Line 26"/>
                <p:cNvSpPr>
                  <a:spLocks noChangeShapeType="1"/>
                </p:cNvSpPr>
                <p:nvPr/>
              </p:nvSpPr>
              <p:spPr bwMode="auto">
                <a:xfrm>
                  <a:off x="1248" y="2064"/>
                  <a:ext cx="1152" cy="0"/>
                </a:xfrm>
                <a:prstGeom prst="line">
                  <a:avLst/>
                </a:prstGeom>
                <a:noFill/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31" name="Line 27"/>
                <p:cNvSpPr>
                  <a:spLocks noChangeShapeType="1"/>
                </p:cNvSpPr>
                <p:nvPr/>
              </p:nvSpPr>
              <p:spPr bwMode="auto">
                <a:xfrm>
                  <a:off x="1248" y="2419"/>
                  <a:ext cx="115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32" name="Line 28"/>
                <p:cNvSpPr>
                  <a:spLocks noChangeShapeType="1"/>
                </p:cNvSpPr>
                <p:nvPr/>
              </p:nvSpPr>
              <p:spPr bwMode="auto">
                <a:xfrm>
                  <a:off x="1248" y="2774"/>
                  <a:ext cx="115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33" name="Line 29"/>
                <p:cNvSpPr>
                  <a:spLocks noChangeShapeType="1"/>
                </p:cNvSpPr>
                <p:nvPr/>
              </p:nvSpPr>
              <p:spPr bwMode="auto">
                <a:xfrm>
                  <a:off x="1248" y="3130"/>
                  <a:ext cx="115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34" name="Line 30"/>
                <p:cNvSpPr>
                  <a:spLocks noChangeShapeType="1"/>
                </p:cNvSpPr>
                <p:nvPr/>
              </p:nvSpPr>
              <p:spPr bwMode="auto">
                <a:xfrm>
                  <a:off x="1248" y="3485"/>
                  <a:ext cx="115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35" name="Line 31"/>
                <p:cNvSpPr>
                  <a:spLocks noChangeShapeType="1"/>
                </p:cNvSpPr>
                <p:nvPr/>
              </p:nvSpPr>
              <p:spPr bwMode="auto">
                <a:xfrm>
                  <a:off x="1248" y="3840"/>
                  <a:ext cx="1152" cy="0"/>
                </a:xfrm>
                <a:prstGeom prst="line">
                  <a:avLst/>
                </a:prstGeom>
                <a:noFill/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36" name="Line 32"/>
                <p:cNvSpPr>
                  <a:spLocks noChangeShapeType="1"/>
                </p:cNvSpPr>
                <p:nvPr/>
              </p:nvSpPr>
              <p:spPr bwMode="auto">
                <a:xfrm>
                  <a:off x="1248" y="2064"/>
                  <a:ext cx="0" cy="1776"/>
                </a:xfrm>
                <a:prstGeom prst="line">
                  <a:avLst/>
                </a:prstGeom>
                <a:noFill/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37" name="Line 33"/>
                <p:cNvSpPr>
                  <a:spLocks noChangeShapeType="1"/>
                </p:cNvSpPr>
                <p:nvPr/>
              </p:nvSpPr>
              <p:spPr bwMode="auto">
                <a:xfrm>
                  <a:off x="1632" y="2064"/>
                  <a:ext cx="0" cy="177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38" name="Line 34"/>
                <p:cNvSpPr>
                  <a:spLocks noChangeShapeType="1"/>
                </p:cNvSpPr>
                <p:nvPr/>
              </p:nvSpPr>
              <p:spPr bwMode="auto">
                <a:xfrm>
                  <a:off x="2016" y="2064"/>
                  <a:ext cx="0" cy="177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39" name="Line 35"/>
                <p:cNvSpPr>
                  <a:spLocks noChangeShapeType="1"/>
                </p:cNvSpPr>
                <p:nvPr/>
              </p:nvSpPr>
              <p:spPr bwMode="auto">
                <a:xfrm>
                  <a:off x="2400" y="2064"/>
                  <a:ext cx="0" cy="1776"/>
                </a:xfrm>
                <a:prstGeom prst="line">
                  <a:avLst/>
                </a:prstGeom>
                <a:noFill/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5413" name="Line 36"/>
              <p:cNvSpPr>
                <a:spLocks noChangeShapeType="1"/>
              </p:cNvSpPr>
              <p:nvPr/>
            </p:nvSpPr>
            <p:spPr bwMode="auto">
              <a:xfrm flipH="1">
                <a:off x="2352" y="3840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4" name="Line 37"/>
              <p:cNvSpPr>
                <a:spLocks noChangeShapeType="1"/>
              </p:cNvSpPr>
              <p:nvPr/>
            </p:nvSpPr>
            <p:spPr bwMode="auto">
              <a:xfrm flipH="1">
                <a:off x="2343" y="2064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" name="Group 80"/>
          <p:cNvGrpSpPr>
            <a:grpSpLocks/>
          </p:cNvGrpSpPr>
          <p:nvPr/>
        </p:nvGrpSpPr>
        <p:grpSpPr bwMode="auto">
          <a:xfrm>
            <a:off x="6324600" y="2833688"/>
            <a:ext cx="2743200" cy="3262312"/>
            <a:chOff x="3024" y="1785"/>
            <a:chExt cx="1728" cy="2055"/>
          </a:xfrm>
        </p:grpSpPr>
        <p:grpSp>
          <p:nvGrpSpPr>
            <p:cNvPr id="15369" name="Group 78"/>
            <p:cNvGrpSpPr>
              <a:grpSpLocks/>
            </p:cNvGrpSpPr>
            <p:nvPr/>
          </p:nvGrpSpPr>
          <p:grpSpPr bwMode="auto">
            <a:xfrm>
              <a:off x="3024" y="1785"/>
              <a:ext cx="1728" cy="2055"/>
              <a:chOff x="3024" y="1785"/>
              <a:chExt cx="1728" cy="2055"/>
            </a:xfrm>
          </p:grpSpPr>
          <p:sp>
            <p:nvSpPr>
              <p:cNvPr id="15371" name="Line 39"/>
              <p:cNvSpPr>
                <a:spLocks noChangeShapeType="1"/>
              </p:cNvSpPr>
              <p:nvPr/>
            </p:nvSpPr>
            <p:spPr bwMode="auto">
              <a:xfrm flipV="1">
                <a:off x="3408" y="1914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2" name="Line 40"/>
              <p:cNvSpPr>
                <a:spLocks noChangeShapeType="1"/>
              </p:cNvSpPr>
              <p:nvPr/>
            </p:nvSpPr>
            <p:spPr bwMode="auto">
              <a:xfrm flipV="1">
                <a:off x="3024" y="1956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3" name="Line 41"/>
              <p:cNvSpPr>
                <a:spLocks noChangeShapeType="1"/>
              </p:cNvSpPr>
              <p:nvPr/>
            </p:nvSpPr>
            <p:spPr bwMode="auto">
              <a:xfrm>
                <a:off x="3042" y="1989"/>
                <a:ext cx="3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4" name="Text Box 42"/>
              <p:cNvSpPr txBox="1">
                <a:spLocks noChangeArrowheads="1"/>
              </p:cNvSpPr>
              <p:nvPr/>
            </p:nvSpPr>
            <p:spPr bwMode="auto">
              <a:xfrm>
                <a:off x="3042" y="1785"/>
                <a:ext cx="38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>
                    <a:latin typeface="Arial" panose="020B0604020202020204" pitchFamily="34" charset="0"/>
                  </a:rPr>
                  <a:t>1ô</a:t>
                </a:r>
              </a:p>
            </p:txBody>
          </p:sp>
          <p:sp>
            <p:nvSpPr>
              <p:cNvPr id="15375" name="Line 43"/>
              <p:cNvSpPr>
                <a:spLocks noChangeShapeType="1"/>
              </p:cNvSpPr>
              <p:nvPr/>
            </p:nvSpPr>
            <p:spPr bwMode="auto">
              <a:xfrm>
                <a:off x="4272" y="2112"/>
                <a:ext cx="0" cy="17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sm" len="lg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6" name="Text Box 44"/>
              <p:cNvSpPr txBox="1">
                <a:spLocks noChangeArrowheads="1"/>
              </p:cNvSpPr>
              <p:nvPr/>
            </p:nvSpPr>
            <p:spPr bwMode="auto">
              <a:xfrm>
                <a:off x="4368" y="2784"/>
                <a:ext cx="38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>
                    <a:latin typeface="Arial" panose="020B0604020202020204" pitchFamily="34" charset="0"/>
                  </a:rPr>
                  <a:t>5ô</a:t>
                </a:r>
              </a:p>
            </p:txBody>
          </p:sp>
          <p:grpSp>
            <p:nvGrpSpPr>
              <p:cNvPr id="15377" name="Group 73"/>
              <p:cNvGrpSpPr>
                <a:grpSpLocks/>
              </p:cNvGrpSpPr>
              <p:nvPr/>
            </p:nvGrpSpPr>
            <p:grpSpPr bwMode="auto">
              <a:xfrm>
                <a:off x="3024" y="2064"/>
                <a:ext cx="1152" cy="1776"/>
                <a:chOff x="3024" y="2064"/>
                <a:chExt cx="1152" cy="1776"/>
              </a:xfrm>
            </p:grpSpPr>
            <p:sp>
              <p:nvSpPr>
                <p:cNvPr id="15380" name="Rectangle 45"/>
                <p:cNvSpPr>
                  <a:spLocks noChangeArrowheads="1"/>
                </p:cNvSpPr>
                <p:nvPr/>
              </p:nvSpPr>
              <p:spPr bwMode="auto">
                <a:xfrm>
                  <a:off x="3792" y="3485"/>
                  <a:ext cx="384" cy="35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800"/>
                    </a:spcBef>
                    <a:buFont typeface="Arial" panose="020B0604020202020204" pitchFamily="34" charset="0"/>
                    <a:defRPr sz="1600" b="1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None/>
                  </a:pPr>
                  <a:endParaRPr lang="vi-VN" altLang="en-US" sz="2400" b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381" name="Rectangle 46"/>
                <p:cNvSpPr>
                  <a:spLocks noChangeArrowheads="1"/>
                </p:cNvSpPr>
                <p:nvPr/>
              </p:nvSpPr>
              <p:spPr bwMode="auto">
                <a:xfrm>
                  <a:off x="3408" y="3485"/>
                  <a:ext cx="384" cy="35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800"/>
                    </a:spcBef>
                    <a:buFont typeface="Arial" panose="020B0604020202020204" pitchFamily="34" charset="0"/>
                    <a:defRPr sz="1600" b="1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None/>
                  </a:pPr>
                  <a:endParaRPr lang="vi-VN" altLang="en-US" sz="2400" b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382" name="Rectangle 47"/>
                <p:cNvSpPr>
                  <a:spLocks noChangeArrowheads="1"/>
                </p:cNvSpPr>
                <p:nvPr/>
              </p:nvSpPr>
              <p:spPr bwMode="auto">
                <a:xfrm>
                  <a:off x="3024" y="3485"/>
                  <a:ext cx="384" cy="35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800"/>
                    </a:spcBef>
                    <a:buFont typeface="Arial" panose="020B0604020202020204" pitchFamily="34" charset="0"/>
                    <a:defRPr sz="1600" b="1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None/>
                  </a:pPr>
                  <a:endParaRPr lang="vi-VN" altLang="en-US" sz="2400" b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383" name="Rectangle 48"/>
                <p:cNvSpPr>
                  <a:spLocks noChangeArrowheads="1"/>
                </p:cNvSpPr>
                <p:nvPr/>
              </p:nvSpPr>
              <p:spPr bwMode="auto">
                <a:xfrm>
                  <a:off x="3792" y="3130"/>
                  <a:ext cx="384" cy="35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800"/>
                    </a:spcBef>
                    <a:buFont typeface="Arial" panose="020B0604020202020204" pitchFamily="34" charset="0"/>
                    <a:defRPr sz="1600" b="1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None/>
                  </a:pPr>
                  <a:endParaRPr lang="vi-VN" altLang="en-US" sz="2400" b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384" name="Rectangle 49"/>
                <p:cNvSpPr>
                  <a:spLocks noChangeArrowheads="1"/>
                </p:cNvSpPr>
                <p:nvPr/>
              </p:nvSpPr>
              <p:spPr bwMode="auto">
                <a:xfrm>
                  <a:off x="3408" y="3130"/>
                  <a:ext cx="384" cy="35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800"/>
                    </a:spcBef>
                    <a:buFont typeface="Arial" panose="020B0604020202020204" pitchFamily="34" charset="0"/>
                    <a:defRPr sz="1600" b="1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None/>
                  </a:pPr>
                  <a:endParaRPr lang="vi-VN" altLang="en-US" sz="2400" b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385" name="Rectangle 50"/>
                <p:cNvSpPr>
                  <a:spLocks noChangeArrowheads="1"/>
                </p:cNvSpPr>
                <p:nvPr/>
              </p:nvSpPr>
              <p:spPr bwMode="auto">
                <a:xfrm>
                  <a:off x="3024" y="3130"/>
                  <a:ext cx="384" cy="35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800"/>
                    </a:spcBef>
                    <a:buFont typeface="Arial" panose="020B0604020202020204" pitchFamily="34" charset="0"/>
                    <a:defRPr sz="1600" b="1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None/>
                  </a:pPr>
                  <a:endParaRPr lang="vi-VN" altLang="en-US" sz="2400" b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386" name="Rectangle 51"/>
                <p:cNvSpPr>
                  <a:spLocks noChangeArrowheads="1"/>
                </p:cNvSpPr>
                <p:nvPr/>
              </p:nvSpPr>
              <p:spPr bwMode="auto">
                <a:xfrm>
                  <a:off x="3792" y="2774"/>
                  <a:ext cx="384" cy="3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800"/>
                    </a:spcBef>
                    <a:buFont typeface="Arial" panose="020B0604020202020204" pitchFamily="34" charset="0"/>
                    <a:defRPr sz="1600" b="1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None/>
                  </a:pPr>
                  <a:endParaRPr lang="vi-VN" altLang="en-US" sz="2400" b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387" name="Rectangle 52"/>
                <p:cNvSpPr>
                  <a:spLocks noChangeArrowheads="1"/>
                </p:cNvSpPr>
                <p:nvPr/>
              </p:nvSpPr>
              <p:spPr bwMode="auto">
                <a:xfrm>
                  <a:off x="3408" y="2774"/>
                  <a:ext cx="384" cy="3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800"/>
                    </a:spcBef>
                    <a:buFont typeface="Arial" panose="020B0604020202020204" pitchFamily="34" charset="0"/>
                    <a:defRPr sz="1600" b="1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None/>
                  </a:pPr>
                  <a:endParaRPr lang="vi-VN" altLang="en-US" sz="2400" b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388" name="Rectangle 53"/>
                <p:cNvSpPr>
                  <a:spLocks noChangeArrowheads="1"/>
                </p:cNvSpPr>
                <p:nvPr/>
              </p:nvSpPr>
              <p:spPr bwMode="auto">
                <a:xfrm>
                  <a:off x="3024" y="2774"/>
                  <a:ext cx="384" cy="3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800"/>
                    </a:spcBef>
                    <a:buFont typeface="Arial" panose="020B0604020202020204" pitchFamily="34" charset="0"/>
                    <a:defRPr sz="1600" b="1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None/>
                  </a:pPr>
                  <a:endParaRPr lang="vi-VN" altLang="en-US" sz="2400" b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389" name="Rectangle 54"/>
                <p:cNvSpPr>
                  <a:spLocks noChangeArrowheads="1"/>
                </p:cNvSpPr>
                <p:nvPr/>
              </p:nvSpPr>
              <p:spPr bwMode="auto">
                <a:xfrm>
                  <a:off x="3792" y="2419"/>
                  <a:ext cx="384" cy="35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800"/>
                    </a:spcBef>
                    <a:buFont typeface="Arial" panose="020B0604020202020204" pitchFamily="34" charset="0"/>
                    <a:defRPr sz="1600" b="1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None/>
                  </a:pPr>
                  <a:endParaRPr lang="vi-VN" altLang="en-US" sz="2400" b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390" name="Rectangle 55"/>
                <p:cNvSpPr>
                  <a:spLocks noChangeArrowheads="1"/>
                </p:cNvSpPr>
                <p:nvPr/>
              </p:nvSpPr>
              <p:spPr bwMode="auto">
                <a:xfrm>
                  <a:off x="3408" y="2419"/>
                  <a:ext cx="384" cy="35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800"/>
                    </a:spcBef>
                    <a:buFont typeface="Arial" panose="020B0604020202020204" pitchFamily="34" charset="0"/>
                    <a:defRPr sz="1600" b="1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None/>
                  </a:pPr>
                  <a:endParaRPr lang="vi-VN" altLang="en-US" sz="2400" b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391" name="Rectangle 56"/>
                <p:cNvSpPr>
                  <a:spLocks noChangeArrowheads="1"/>
                </p:cNvSpPr>
                <p:nvPr/>
              </p:nvSpPr>
              <p:spPr bwMode="auto">
                <a:xfrm>
                  <a:off x="3024" y="2419"/>
                  <a:ext cx="384" cy="35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800"/>
                    </a:spcBef>
                    <a:buFont typeface="Arial" panose="020B0604020202020204" pitchFamily="34" charset="0"/>
                    <a:defRPr sz="1600" b="1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None/>
                  </a:pPr>
                  <a:endParaRPr lang="vi-VN" altLang="en-US" sz="2400" b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392" name="Rectangle 57"/>
                <p:cNvSpPr>
                  <a:spLocks noChangeArrowheads="1"/>
                </p:cNvSpPr>
                <p:nvPr/>
              </p:nvSpPr>
              <p:spPr bwMode="auto">
                <a:xfrm>
                  <a:off x="3792" y="2064"/>
                  <a:ext cx="384" cy="35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800"/>
                    </a:spcBef>
                    <a:buFont typeface="Arial" panose="020B0604020202020204" pitchFamily="34" charset="0"/>
                    <a:defRPr sz="1600" b="1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None/>
                  </a:pPr>
                  <a:endParaRPr lang="vi-VN" altLang="en-US" sz="2400" b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393" name="Rectangle 58"/>
                <p:cNvSpPr>
                  <a:spLocks noChangeArrowheads="1"/>
                </p:cNvSpPr>
                <p:nvPr/>
              </p:nvSpPr>
              <p:spPr bwMode="auto">
                <a:xfrm>
                  <a:off x="3408" y="2064"/>
                  <a:ext cx="384" cy="35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800"/>
                    </a:spcBef>
                    <a:buFont typeface="Arial" panose="020B0604020202020204" pitchFamily="34" charset="0"/>
                    <a:defRPr sz="1600" b="1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None/>
                  </a:pPr>
                  <a:endParaRPr lang="vi-VN" altLang="en-US" sz="2400" b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394" name="Rectangle 59"/>
                <p:cNvSpPr>
                  <a:spLocks noChangeArrowheads="1"/>
                </p:cNvSpPr>
                <p:nvPr/>
              </p:nvSpPr>
              <p:spPr bwMode="auto">
                <a:xfrm>
                  <a:off x="3024" y="2064"/>
                  <a:ext cx="384" cy="35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800"/>
                    </a:spcBef>
                    <a:buFont typeface="Arial" panose="020B0604020202020204" pitchFamily="34" charset="0"/>
                    <a:defRPr sz="1600" b="1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None/>
                  </a:pPr>
                  <a:endParaRPr lang="vi-VN" altLang="en-US" sz="2400" b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395" name="Line 60"/>
                <p:cNvSpPr>
                  <a:spLocks noChangeShapeType="1"/>
                </p:cNvSpPr>
                <p:nvPr/>
              </p:nvSpPr>
              <p:spPr bwMode="auto">
                <a:xfrm>
                  <a:off x="3024" y="2064"/>
                  <a:ext cx="1152" cy="0"/>
                </a:xfrm>
                <a:prstGeom prst="line">
                  <a:avLst/>
                </a:prstGeom>
                <a:noFill/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96" name="Line 61"/>
                <p:cNvSpPr>
                  <a:spLocks noChangeShapeType="1"/>
                </p:cNvSpPr>
                <p:nvPr/>
              </p:nvSpPr>
              <p:spPr bwMode="auto">
                <a:xfrm>
                  <a:off x="3024" y="2419"/>
                  <a:ext cx="115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97" name="Line 62"/>
                <p:cNvSpPr>
                  <a:spLocks noChangeShapeType="1"/>
                </p:cNvSpPr>
                <p:nvPr/>
              </p:nvSpPr>
              <p:spPr bwMode="auto">
                <a:xfrm>
                  <a:off x="3024" y="2774"/>
                  <a:ext cx="115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98" name="Line 63"/>
                <p:cNvSpPr>
                  <a:spLocks noChangeShapeType="1"/>
                </p:cNvSpPr>
                <p:nvPr/>
              </p:nvSpPr>
              <p:spPr bwMode="auto">
                <a:xfrm>
                  <a:off x="3024" y="3130"/>
                  <a:ext cx="115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99" name="Line 64"/>
                <p:cNvSpPr>
                  <a:spLocks noChangeShapeType="1"/>
                </p:cNvSpPr>
                <p:nvPr/>
              </p:nvSpPr>
              <p:spPr bwMode="auto">
                <a:xfrm>
                  <a:off x="3024" y="3485"/>
                  <a:ext cx="115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00" name="Line 65"/>
                <p:cNvSpPr>
                  <a:spLocks noChangeShapeType="1"/>
                </p:cNvSpPr>
                <p:nvPr/>
              </p:nvSpPr>
              <p:spPr bwMode="auto">
                <a:xfrm>
                  <a:off x="3024" y="3840"/>
                  <a:ext cx="1152" cy="0"/>
                </a:xfrm>
                <a:prstGeom prst="line">
                  <a:avLst/>
                </a:prstGeom>
                <a:noFill/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01" name="Line 66"/>
                <p:cNvSpPr>
                  <a:spLocks noChangeShapeType="1"/>
                </p:cNvSpPr>
                <p:nvPr/>
              </p:nvSpPr>
              <p:spPr bwMode="auto">
                <a:xfrm>
                  <a:off x="3024" y="2064"/>
                  <a:ext cx="0" cy="1776"/>
                </a:xfrm>
                <a:prstGeom prst="line">
                  <a:avLst/>
                </a:prstGeom>
                <a:noFill/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02" name="Line 67"/>
                <p:cNvSpPr>
                  <a:spLocks noChangeShapeType="1"/>
                </p:cNvSpPr>
                <p:nvPr/>
              </p:nvSpPr>
              <p:spPr bwMode="auto">
                <a:xfrm>
                  <a:off x="3408" y="2064"/>
                  <a:ext cx="0" cy="177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03" name="Line 68"/>
                <p:cNvSpPr>
                  <a:spLocks noChangeShapeType="1"/>
                </p:cNvSpPr>
                <p:nvPr/>
              </p:nvSpPr>
              <p:spPr bwMode="auto">
                <a:xfrm>
                  <a:off x="3792" y="2064"/>
                  <a:ext cx="0" cy="177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04" name="Line 69"/>
                <p:cNvSpPr>
                  <a:spLocks noChangeShapeType="1"/>
                </p:cNvSpPr>
                <p:nvPr/>
              </p:nvSpPr>
              <p:spPr bwMode="auto">
                <a:xfrm>
                  <a:off x="4176" y="2064"/>
                  <a:ext cx="0" cy="1776"/>
                </a:xfrm>
                <a:prstGeom prst="line">
                  <a:avLst/>
                </a:prstGeom>
                <a:noFill/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5378" name="Line 70"/>
              <p:cNvSpPr>
                <a:spLocks noChangeShapeType="1"/>
              </p:cNvSpPr>
              <p:nvPr/>
            </p:nvSpPr>
            <p:spPr bwMode="auto">
              <a:xfrm flipH="1">
                <a:off x="4128" y="3840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9" name="Line 71"/>
              <p:cNvSpPr>
                <a:spLocks noChangeShapeType="1"/>
              </p:cNvSpPr>
              <p:nvPr/>
            </p:nvSpPr>
            <p:spPr bwMode="auto">
              <a:xfrm flipH="1">
                <a:off x="3342" y="2064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70" name="Line 79"/>
            <p:cNvSpPr>
              <a:spLocks noChangeShapeType="1"/>
            </p:cNvSpPr>
            <p:nvPr/>
          </p:nvSpPr>
          <p:spPr bwMode="auto">
            <a:xfrm>
              <a:off x="4167" y="206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7" name="Rounded Rectangle 76"/>
          <p:cNvSpPr/>
          <p:nvPr/>
        </p:nvSpPr>
        <p:spPr>
          <a:xfrm>
            <a:off x="434660" y="700572"/>
            <a:ext cx="8682446" cy="62626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170"/>
          <p:cNvSpPr>
            <a:spLocks noChangeArrowheads="1"/>
          </p:cNvSpPr>
          <p:nvPr/>
        </p:nvSpPr>
        <p:spPr bwMode="auto">
          <a:xfrm>
            <a:off x="493939" y="652058"/>
            <a:ext cx="848632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dirty="0">
                <a:latin typeface="Times New Roman" panose="02020603050405020304" pitchFamily="18" charset="0"/>
                <a:sym typeface="Wingdings" panose="05000000000000000000" pitchFamily="2" charset="2"/>
              </a:rPr>
              <a:t></a:t>
            </a:r>
            <a:r>
              <a:rPr lang="en-US" altLang="en-US" sz="3200" dirty="0" err="1">
                <a:latin typeface="Times New Roman" panose="02020603050405020304" pitchFamily="18" charset="0"/>
              </a:rPr>
              <a:t>Cắt</a:t>
            </a:r>
            <a:r>
              <a:rPr lang="en-US" altLang="en-US" sz="3200" dirty="0">
                <a:latin typeface="Times New Roman" panose="02020603050405020304" pitchFamily="18" charset="0"/>
              </a:rPr>
              <a:t> 2 </a:t>
            </a:r>
            <a:r>
              <a:rPr lang="en-US" altLang="en-US" sz="3200" dirty="0" err="1">
                <a:latin typeface="Times New Roman" panose="02020603050405020304" pitchFamily="18" charset="0"/>
              </a:rPr>
              <a:t>hình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chữ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nhật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có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chiều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dài</a:t>
            </a:r>
            <a:r>
              <a:rPr lang="en-US" altLang="en-US" sz="3200" dirty="0">
                <a:latin typeface="Times New Roman" panose="02020603050405020304" pitchFamily="18" charset="0"/>
              </a:rPr>
              <a:t> 5ô, </a:t>
            </a:r>
            <a:r>
              <a:rPr lang="en-US" altLang="en-US" sz="3200" dirty="0" err="1">
                <a:latin typeface="Times New Roman" panose="02020603050405020304" pitchFamily="18" charset="0"/>
              </a:rPr>
              <a:t>rộng</a:t>
            </a:r>
            <a:r>
              <a:rPr lang="en-US" altLang="en-US" sz="3200" dirty="0">
                <a:latin typeface="Times New Roman" panose="02020603050405020304" pitchFamily="18" charset="0"/>
              </a:rPr>
              <a:t> 3ô</a:t>
            </a:r>
          </a:p>
        </p:txBody>
      </p:sp>
    </p:spTree>
    <p:extLst>
      <p:ext uri="{BB962C8B-B14F-4D97-AF65-F5344CB8AC3E}">
        <p14:creationId xmlns:p14="http://schemas.microsoft.com/office/powerpoint/2010/main" val="3446737508"/>
      </p:ext>
    </p:extLst>
  </p:cSld>
  <p:clrMapOvr>
    <a:masterClrMapping/>
  </p:clrMapOvr>
  <p:transition advTm="791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>
            <a:extLst>
              <a:ext uri="{FF2B5EF4-FFF2-40B4-BE49-F238E27FC236}">
                <a16:creationId xmlns:a16="http://schemas.microsoft.com/office/drawing/2014/main" id="{078E3877-3F97-426E-9752-4935458E5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2699" name="Group 171"/>
          <p:cNvGraphicFramePr>
            <a:graphicFrameLocks noGrp="1"/>
          </p:cNvGraphicFramePr>
          <p:nvPr/>
        </p:nvGraphicFramePr>
        <p:xfrm>
          <a:off x="2590800" y="1143001"/>
          <a:ext cx="7162800" cy="5449825"/>
        </p:xfrm>
        <a:graphic>
          <a:graphicData uri="http://schemas.openxmlformats.org/drawingml/2006/table">
            <a:tbl>
              <a:tblPr/>
              <a:tblGrid>
                <a:gridCol w="796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3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6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6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3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69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69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37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969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2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5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0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Calibri" pitchFamily="34" charset="0"/>
                        </a:rPr>
                        <a:t>H1</a:t>
                      </a: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8996" name="Group 84"/>
          <p:cNvGraphicFramePr>
            <a:graphicFrameLocks noGrp="1"/>
          </p:cNvGraphicFramePr>
          <p:nvPr/>
        </p:nvGraphicFramePr>
        <p:xfrm>
          <a:off x="6553200" y="1905000"/>
          <a:ext cx="2438400" cy="3657602"/>
        </p:xfrm>
        <a:graphic>
          <a:graphicData uri="http://schemas.openxmlformats.org/drawingml/2006/table">
            <a:tbl>
              <a:tblPr/>
              <a:tblGrid>
                <a:gridCol w="81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1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0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230" name="Text Box 110"/>
          <p:cNvSpPr txBox="1">
            <a:spLocks noChangeArrowheads="1"/>
          </p:cNvSpPr>
          <p:nvPr/>
        </p:nvSpPr>
        <p:spPr bwMode="auto">
          <a:xfrm>
            <a:off x="2667000" y="3429001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/>
          </a:p>
        </p:txBody>
      </p:sp>
      <p:graphicFrame>
        <p:nvGraphicFramePr>
          <p:cNvPr id="39121" name="Group 209"/>
          <p:cNvGraphicFramePr>
            <a:graphicFrameLocks noGrp="1"/>
          </p:cNvGraphicFramePr>
          <p:nvPr/>
        </p:nvGraphicFramePr>
        <p:xfrm>
          <a:off x="4162425" y="1919288"/>
          <a:ext cx="838200" cy="3643314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31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6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9049" name="Line 137"/>
          <p:cNvSpPr>
            <a:spLocks noChangeShapeType="1"/>
          </p:cNvSpPr>
          <p:nvPr/>
        </p:nvSpPr>
        <p:spPr bwMode="auto">
          <a:xfrm>
            <a:off x="6553200" y="1662113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050" name="Line 138"/>
          <p:cNvSpPr>
            <a:spLocks noChangeShapeType="1"/>
          </p:cNvSpPr>
          <p:nvPr/>
        </p:nvSpPr>
        <p:spPr bwMode="auto">
          <a:xfrm>
            <a:off x="4191000" y="1752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051" name="Line 139"/>
          <p:cNvSpPr>
            <a:spLocks noChangeShapeType="1"/>
          </p:cNvSpPr>
          <p:nvPr/>
        </p:nvSpPr>
        <p:spPr bwMode="auto">
          <a:xfrm>
            <a:off x="3657600" y="1905000"/>
            <a:ext cx="0" cy="365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052" name="Text Box 140"/>
          <p:cNvSpPr txBox="1">
            <a:spLocks noChangeArrowheads="1"/>
          </p:cNvSpPr>
          <p:nvPr/>
        </p:nvSpPr>
        <p:spPr bwMode="auto">
          <a:xfrm>
            <a:off x="2820988" y="3505201"/>
            <a:ext cx="5709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5 ô</a:t>
            </a:r>
          </a:p>
        </p:txBody>
      </p:sp>
      <p:sp>
        <p:nvSpPr>
          <p:cNvPr id="39053" name="Text Box 141"/>
          <p:cNvSpPr txBox="1">
            <a:spLocks noChangeArrowheads="1"/>
          </p:cNvSpPr>
          <p:nvPr/>
        </p:nvSpPr>
        <p:spPr bwMode="auto">
          <a:xfrm>
            <a:off x="7391400" y="1143001"/>
            <a:ext cx="5709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</a:rPr>
              <a:t>3 ô</a:t>
            </a:r>
          </a:p>
        </p:txBody>
      </p:sp>
      <p:sp>
        <p:nvSpPr>
          <p:cNvPr id="39054" name="Text Box 142"/>
          <p:cNvSpPr txBox="1">
            <a:spLocks noChangeArrowheads="1"/>
          </p:cNvSpPr>
          <p:nvPr/>
        </p:nvSpPr>
        <p:spPr bwMode="auto">
          <a:xfrm>
            <a:off x="4267200" y="1219201"/>
            <a:ext cx="5709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</a:rPr>
              <a:t>1 ô</a:t>
            </a:r>
          </a:p>
        </p:txBody>
      </p:sp>
      <p:sp>
        <p:nvSpPr>
          <p:cNvPr id="5251" name="Line 143"/>
          <p:cNvSpPr>
            <a:spLocks noChangeShapeType="1"/>
          </p:cNvSpPr>
          <p:nvPr/>
        </p:nvSpPr>
        <p:spPr bwMode="auto">
          <a:xfrm>
            <a:off x="3390900" y="1295400"/>
            <a:ext cx="0" cy="6096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52" name="Line 146"/>
          <p:cNvSpPr>
            <a:spLocks noChangeShapeType="1"/>
          </p:cNvSpPr>
          <p:nvPr/>
        </p:nvSpPr>
        <p:spPr bwMode="auto">
          <a:xfrm flipV="1">
            <a:off x="2743200" y="1905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060" name="Line 148"/>
          <p:cNvSpPr>
            <a:spLocks noChangeShapeType="1"/>
          </p:cNvSpPr>
          <p:nvPr/>
        </p:nvSpPr>
        <p:spPr bwMode="auto">
          <a:xfrm flipV="1">
            <a:off x="8991600" y="1905000"/>
            <a:ext cx="0" cy="36576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061" name="Line 149"/>
          <p:cNvSpPr>
            <a:spLocks noChangeShapeType="1"/>
          </p:cNvSpPr>
          <p:nvPr/>
        </p:nvSpPr>
        <p:spPr bwMode="auto">
          <a:xfrm flipV="1">
            <a:off x="6553200" y="1890713"/>
            <a:ext cx="0" cy="36576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062" name="Line 150"/>
          <p:cNvSpPr>
            <a:spLocks noChangeShapeType="1"/>
          </p:cNvSpPr>
          <p:nvPr/>
        </p:nvSpPr>
        <p:spPr bwMode="auto">
          <a:xfrm>
            <a:off x="6553200" y="1905000"/>
            <a:ext cx="24384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063" name="Line 151"/>
          <p:cNvSpPr>
            <a:spLocks noChangeShapeType="1"/>
          </p:cNvSpPr>
          <p:nvPr/>
        </p:nvSpPr>
        <p:spPr bwMode="auto">
          <a:xfrm>
            <a:off x="6553200" y="5548313"/>
            <a:ext cx="24384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064" name="Line 152"/>
          <p:cNvSpPr>
            <a:spLocks noChangeShapeType="1"/>
          </p:cNvSpPr>
          <p:nvPr/>
        </p:nvSpPr>
        <p:spPr bwMode="auto">
          <a:xfrm>
            <a:off x="5772150" y="1281113"/>
            <a:ext cx="0" cy="6096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58" name="Line 153"/>
          <p:cNvSpPr>
            <a:spLocks noChangeShapeType="1"/>
          </p:cNvSpPr>
          <p:nvPr/>
        </p:nvSpPr>
        <p:spPr bwMode="auto">
          <a:xfrm flipV="1">
            <a:off x="2743200" y="5562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59" name="Text Box 155"/>
          <p:cNvSpPr txBox="1">
            <a:spLocks noChangeArrowheads="1"/>
          </p:cNvSpPr>
          <p:nvPr/>
        </p:nvSpPr>
        <p:spPr bwMode="auto">
          <a:xfrm>
            <a:off x="2667000" y="3062288"/>
            <a:ext cx="2057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/>
          </a:p>
        </p:txBody>
      </p:sp>
      <p:sp>
        <p:nvSpPr>
          <p:cNvPr id="39069" name="Line 157"/>
          <p:cNvSpPr>
            <a:spLocks noChangeShapeType="1"/>
          </p:cNvSpPr>
          <p:nvPr/>
        </p:nvSpPr>
        <p:spPr bwMode="auto">
          <a:xfrm flipV="1">
            <a:off x="5003800" y="1919288"/>
            <a:ext cx="0" cy="36576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070" name="Line 158"/>
          <p:cNvSpPr>
            <a:spLocks noChangeShapeType="1"/>
          </p:cNvSpPr>
          <p:nvPr/>
        </p:nvSpPr>
        <p:spPr bwMode="auto">
          <a:xfrm flipV="1">
            <a:off x="6553200" y="1919288"/>
            <a:ext cx="0" cy="36576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071" name="Line 159"/>
          <p:cNvSpPr>
            <a:spLocks noChangeShapeType="1"/>
          </p:cNvSpPr>
          <p:nvPr/>
        </p:nvSpPr>
        <p:spPr bwMode="auto">
          <a:xfrm flipV="1">
            <a:off x="8991600" y="1919288"/>
            <a:ext cx="0" cy="36576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072" name="Line 160"/>
          <p:cNvSpPr>
            <a:spLocks noChangeShapeType="1"/>
          </p:cNvSpPr>
          <p:nvPr/>
        </p:nvSpPr>
        <p:spPr bwMode="auto">
          <a:xfrm>
            <a:off x="6553200" y="5576888"/>
            <a:ext cx="24384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085" name="Oval 173"/>
          <p:cNvSpPr>
            <a:spLocks noChangeArrowheads="1"/>
          </p:cNvSpPr>
          <p:nvPr/>
        </p:nvSpPr>
        <p:spPr bwMode="auto">
          <a:xfrm>
            <a:off x="6477000" y="1843088"/>
            <a:ext cx="152400" cy="1524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vi-VN">
              <a:solidFill>
                <a:srgbClr val="FF0066"/>
              </a:solidFill>
            </a:endParaRPr>
          </a:p>
        </p:txBody>
      </p:sp>
      <p:sp>
        <p:nvSpPr>
          <p:cNvPr id="39086" name="Oval 174"/>
          <p:cNvSpPr>
            <a:spLocks noChangeArrowheads="1"/>
          </p:cNvSpPr>
          <p:nvPr/>
        </p:nvSpPr>
        <p:spPr bwMode="auto">
          <a:xfrm>
            <a:off x="7315200" y="2559050"/>
            <a:ext cx="152400" cy="1524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vi-VN">
              <a:solidFill>
                <a:srgbClr val="FF0066"/>
              </a:solidFill>
            </a:endParaRPr>
          </a:p>
        </p:txBody>
      </p:sp>
      <p:sp>
        <p:nvSpPr>
          <p:cNvPr id="39087" name="Oval 175"/>
          <p:cNvSpPr>
            <a:spLocks noChangeArrowheads="1"/>
          </p:cNvSpPr>
          <p:nvPr/>
        </p:nvSpPr>
        <p:spPr bwMode="auto">
          <a:xfrm>
            <a:off x="6477000" y="2530475"/>
            <a:ext cx="152400" cy="1524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vi-VN">
              <a:solidFill>
                <a:srgbClr val="FF0066"/>
              </a:solidFill>
            </a:endParaRPr>
          </a:p>
        </p:txBody>
      </p:sp>
      <p:sp>
        <p:nvSpPr>
          <p:cNvPr id="39088" name="Oval 176"/>
          <p:cNvSpPr>
            <a:spLocks noChangeArrowheads="1"/>
          </p:cNvSpPr>
          <p:nvPr/>
        </p:nvSpPr>
        <p:spPr bwMode="auto">
          <a:xfrm>
            <a:off x="7315200" y="5470525"/>
            <a:ext cx="152400" cy="1524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vi-VN">
              <a:solidFill>
                <a:srgbClr val="FF0066"/>
              </a:solidFill>
            </a:endParaRPr>
          </a:p>
        </p:txBody>
      </p:sp>
      <p:sp>
        <p:nvSpPr>
          <p:cNvPr id="39089" name="Oval 177"/>
          <p:cNvSpPr>
            <a:spLocks noChangeArrowheads="1"/>
          </p:cNvSpPr>
          <p:nvPr/>
        </p:nvSpPr>
        <p:spPr bwMode="auto">
          <a:xfrm>
            <a:off x="8912225" y="2574925"/>
            <a:ext cx="152400" cy="1524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vi-VN">
              <a:solidFill>
                <a:srgbClr val="FF0066"/>
              </a:solidFill>
            </a:endParaRPr>
          </a:p>
        </p:txBody>
      </p:sp>
      <p:sp>
        <p:nvSpPr>
          <p:cNvPr id="39090" name="Oval 178"/>
          <p:cNvSpPr>
            <a:spLocks noChangeArrowheads="1"/>
          </p:cNvSpPr>
          <p:nvPr/>
        </p:nvSpPr>
        <p:spPr bwMode="auto">
          <a:xfrm>
            <a:off x="8093075" y="5499100"/>
            <a:ext cx="152400" cy="1524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vi-VN">
              <a:solidFill>
                <a:srgbClr val="FF0066"/>
              </a:solidFill>
            </a:endParaRPr>
          </a:p>
        </p:txBody>
      </p:sp>
      <p:sp>
        <p:nvSpPr>
          <p:cNvPr id="39091" name="Oval 179"/>
          <p:cNvSpPr>
            <a:spLocks noChangeArrowheads="1"/>
          </p:cNvSpPr>
          <p:nvPr/>
        </p:nvSpPr>
        <p:spPr bwMode="auto">
          <a:xfrm>
            <a:off x="8915400" y="1843088"/>
            <a:ext cx="152400" cy="1524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vi-VN">
              <a:solidFill>
                <a:srgbClr val="FF0066"/>
              </a:solidFill>
            </a:endParaRPr>
          </a:p>
        </p:txBody>
      </p:sp>
      <p:sp>
        <p:nvSpPr>
          <p:cNvPr id="39092" name="Oval 180"/>
          <p:cNvSpPr>
            <a:spLocks noChangeArrowheads="1"/>
          </p:cNvSpPr>
          <p:nvPr/>
        </p:nvSpPr>
        <p:spPr bwMode="auto">
          <a:xfrm>
            <a:off x="8077200" y="2584450"/>
            <a:ext cx="152400" cy="1524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vi-VN">
              <a:solidFill>
                <a:srgbClr val="FF0066"/>
              </a:solidFill>
            </a:endParaRPr>
          </a:p>
        </p:txBody>
      </p:sp>
      <p:sp>
        <p:nvSpPr>
          <p:cNvPr id="39109" name="Line 197"/>
          <p:cNvSpPr>
            <a:spLocks noChangeShapeType="1"/>
          </p:cNvSpPr>
          <p:nvPr/>
        </p:nvSpPr>
        <p:spPr bwMode="auto">
          <a:xfrm rot="5400000">
            <a:off x="8613775" y="2286000"/>
            <a:ext cx="76200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110" name="Line 198"/>
          <p:cNvSpPr>
            <a:spLocks noChangeShapeType="1"/>
          </p:cNvSpPr>
          <p:nvPr/>
        </p:nvSpPr>
        <p:spPr bwMode="auto">
          <a:xfrm>
            <a:off x="7391400" y="5559425"/>
            <a:ext cx="76200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111" name="Line 199"/>
          <p:cNvSpPr>
            <a:spLocks noChangeShapeType="1"/>
          </p:cNvSpPr>
          <p:nvPr/>
        </p:nvSpPr>
        <p:spPr bwMode="auto">
          <a:xfrm rot="5400000">
            <a:off x="6165850" y="2257425"/>
            <a:ext cx="76200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112" name="Line 200"/>
          <p:cNvSpPr>
            <a:spLocks noChangeShapeType="1"/>
          </p:cNvSpPr>
          <p:nvPr/>
        </p:nvSpPr>
        <p:spPr bwMode="auto">
          <a:xfrm>
            <a:off x="6553200" y="1898650"/>
            <a:ext cx="236220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76" name="Text Box 203"/>
          <p:cNvSpPr txBox="1">
            <a:spLocks noChangeArrowheads="1"/>
          </p:cNvSpPr>
          <p:nvPr/>
        </p:nvSpPr>
        <p:spPr bwMode="auto">
          <a:xfrm>
            <a:off x="7620000" y="5943601"/>
            <a:ext cx="5325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H2</a:t>
            </a:r>
          </a:p>
        </p:txBody>
      </p:sp>
      <p:sp>
        <p:nvSpPr>
          <p:cNvPr id="39120" name="Line 208"/>
          <p:cNvSpPr>
            <a:spLocks noChangeShapeType="1"/>
          </p:cNvSpPr>
          <p:nvPr/>
        </p:nvSpPr>
        <p:spPr bwMode="auto">
          <a:xfrm flipV="1">
            <a:off x="4162425" y="1905000"/>
            <a:ext cx="0" cy="36576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122" name="Line 210"/>
          <p:cNvSpPr>
            <a:spLocks noChangeShapeType="1"/>
          </p:cNvSpPr>
          <p:nvPr/>
        </p:nvSpPr>
        <p:spPr bwMode="auto">
          <a:xfrm>
            <a:off x="4191000" y="1914525"/>
            <a:ext cx="7620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123" name="Line 211"/>
          <p:cNvSpPr>
            <a:spLocks noChangeShapeType="1"/>
          </p:cNvSpPr>
          <p:nvPr/>
        </p:nvSpPr>
        <p:spPr bwMode="auto">
          <a:xfrm>
            <a:off x="7375525" y="2651125"/>
            <a:ext cx="0" cy="28956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124" name="Line 212"/>
          <p:cNvSpPr>
            <a:spLocks noChangeShapeType="1"/>
          </p:cNvSpPr>
          <p:nvPr/>
        </p:nvSpPr>
        <p:spPr bwMode="auto">
          <a:xfrm>
            <a:off x="8169275" y="2660650"/>
            <a:ext cx="0" cy="28956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125" name="Line 213"/>
          <p:cNvSpPr>
            <a:spLocks noChangeShapeType="1"/>
          </p:cNvSpPr>
          <p:nvPr/>
        </p:nvSpPr>
        <p:spPr bwMode="auto">
          <a:xfrm>
            <a:off x="8153400" y="2667000"/>
            <a:ext cx="76200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126" name="Line 214"/>
          <p:cNvSpPr>
            <a:spLocks noChangeShapeType="1"/>
          </p:cNvSpPr>
          <p:nvPr/>
        </p:nvSpPr>
        <p:spPr bwMode="auto">
          <a:xfrm>
            <a:off x="6613525" y="2635250"/>
            <a:ext cx="76200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127" name="Line 215"/>
          <p:cNvSpPr>
            <a:spLocks noChangeShapeType="1"/>
          </p:cNvSpPr>
          <p:nvPr/>
        </p:nvSpPr>
        <p:spPr bwMode="auto">
          <a:xfrm>
            <a:off x="4191000" y="5562600"/>
            <a:ext cx="7620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068" name="Line 156"/>
          <p:cNvSpPr>
            <a:spLocks noChangeShapeType="1"/>
          </p:cNvSpPr>
          <p:nvPr/>
        </p:nvSpPr>
        <p:spPr bwMode="auto">
          <a:xfrm>
            <a:off x="4171950" y="1876425"/>
            <a:ext cx="0" cy="36576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094" name="Line 182"/>
          <p:cNvSpPr>
            <a:spLocks noChangeShapeType="1"/>
          </p:cNvSpPr>
          <p:nvPr/>
        </p:nvSpPr>
        <p:spPr bwMode="auto">
          <a:xfrm flipV="1">
            <a:off x="4984750" y="1876425"/>
            <a:ext cx="0" cy="36576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128" name="Line 216"/>
          <p:cNvSpPr>
            <a:spLocks noChangeShapeType="1"/>
          </p:cNvSpPr>
          <p:nvPr/>
        </p:nvSpPr>
        <p:spPr bwMode="auto">
          <a:xfrm>
            <a:off x="4191000" y="5534025"/>
            <a:ext cx="76200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129" name="Line 217"/>
          <p:cNvSpPr>
            <a:spLocks noChangeShapeType="1"/>
          </p:cNvSpPr>
          <p:nvPr/>
        </p:nvSpPr>
        <p:spPr bwMode="auto">
          <a:xfrm>
            <a:off x="4191000" y="1917700"/>
            <a:ext cx="76200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" name="Line 139"/>
          <p:cNvSpPr>
            <a:spLocks noChangeShapeType="1"/>
          </p:cNvSpPr>
          <p:nvPr/>
        </p:nvSpPr>
        <p:spPr bwMode="auto">
          <a:xfrm>
            <a:off x="9296400" y="1905000"/>
            <a:ext cx="0" cy="365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9220200" y="37338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5 ô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495800" y="5334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3810000" y="304801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I,T</a:t>
            </a:r>
          </a:p>
        </p:txBody>
      </p:sp>
    </p:spTree>
    <p:extLst>
      <p:ext uri="{BB962C8B-B14F-4D97-AF65-F5344CB8AC3E}">
        <p14:creationId xmlns:p14="http://schemas.microsoft.com/office/powerpoint/2010/main" val="231268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29"/>
    </mc:Choice>
    <mc:Fallback xmlns="">
      <p:transition spd="slow" advTm="8029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Picture 123">
            <a:extLst>
              <a:ext uri="{FF2B5EF4-FFF2-40B4-BE49-F238E27FC236}">
                <a16:creationId xmlns:a16="http://schemas.microsoft.com/office/drawing/2014/main" id="{9E008076-592F-4F01-B98F-F3CDE2C831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5" name="Rectangle 84"/>
          <p:cNvSpPr>
            <a:spLocks noChangeArrowheads="1"/>
          </p:cNvSpPr>
          <p:nvPr/>
        </p:nvSpPr>
        <p:spPr bwMode="auto">
          <a:xfrm>
            <a:off x="6260516" y="1381304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9" name="Rectangle 88"/>
          <p:cNvSpPr>
            <a:spLocks noChangeArrowheads="1"/>
          </p:cNvSpPr>
          <p:nvPr/>
        </p:nvSpPr>
        <p:spPr bwMode="auto">
          <a:xfrm>
            <a:off x="6260516" y="2371904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3" name="Rectangle 92"/>
          <p:cNvSpPr>
            <a:spLocks noChangeArrowheads="1"/>
          </p:cNvSpPr>
          <p:nvPr/>
        </p:nvSpPr>
        <p:spPr bwMode="auto">
          <a:xfrm>
            <a:off x="6260516" y="3362504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6" name="Rectangle 95"/>
          <p:cNvSpPr>
            <a:spLocks noChangeArrowheads="1"/>
          </p:cNvSpPr>
          <p:nvPr/>
        </p:nvSpPr>
        <p:spPr bwMode="auto">
          <a:xfrm>
            <a:off x="6261344" y="43650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9" name="Rectangle 98"/>
          <p:cNvSpPr>
            <a:spLocks noChangeArrowheads="1"/>
          </p:cNvSpPr>
          <p:nvPr/>
        </p:nvSpPr>
        <p:spPr bwMode="auto">
          <a:xfrm>
            <a:off x="6261467" y="5343704"/>
            <a:ext cx="1046018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5638800" y="457200"/>
            <a:ext cx="1981200" cy="1066800"/>
            <a:chOff x="240" y="2976"/>
            <a:chExt cx="1610" cy="884"/>
          </a:xfrm>
        </p:grpSpPr>
        <p:sp>
          <p:nvSpPr>
            <p:cNvPr id="7267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68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0 w 5215"/>
                <a:gd name="T1" fmla="*/ 0 h 3631"/>
                <a:gd name="T2" fmla="*/ 0 w 5215"/>
                <a:gd name="T3" fmla="*/ 0 h 3631"/>
                <a:gd name="T4" fmla="*/ 0 w 5215"/>
                <a:gd name="T5" fmla="*/ 0 h 3631"/>
                <a:gd name="T6" fmla="*/ 0 w 5215"/>
                <a:gd name="T7" fmla="*/ 0 h 3631"/>
                <a:gd name="T8" fmla="*/ 0 w 5215"/>
                <a:gd name="T9" fmla="*/ 0 h 3631"/>
                <a:gd name="T10" fmla="*/ 0 w 5215"/>
                <a:gd name="T11" fmla="*/ 0 h 3631"/>
                <a:gd name="T12" fmla="*/ 0 w 5215"/>
                <a:gd name="T13" fmla="*/ 0 h 3631"/>
                <a:gd name="T14" fmla="*/ 0 w 5215"/>
                <a:gd name="T15" fmla="*/ 0 h 3631"/>
                <a:gd name="T16" fmla="*/ 0 w 5215"/>
                <a:gd name="T17" fmla="*/ 0 h 3631"/>
                <a:gd name="T18" fmla="*/ 0 w 5215"/>
                <a:gd name="T19" fmla="*/ 0 h 3631"/>
                <a:gd name="T20" fmla="*/ 0 w 5215"/>
                <a:gd name="T21" fmla="*/ 0 h 3631"/>
                <a:gd name="T22" fmla="*/ 0 w 5215"/>
                <a:gd name="T23" fmla="*/ 0 h 3631"/>
                <a:gd name="T24" fmla="*/ 0 w 5215"/>
                <a:gd name="T25" fmla="*/ 0 h 3631"/>
                <a:gd name="T26" fmla="*/ 0 w 5215"/>
                <a:gd name="T27" fmla="*/ 0 h 3631"/>
                <a:gd name="T28" fmla="*/ 0 w 5215"/>
                <a:gd name="T29" fmla="*/ 0 h 3631"/>
                <a:gd name="T30" fmla="*/ 0 w 5215"/>
                <a:gd name="T31" fmla="*/ 0 h 3631"/>
                <a:gd name="T32" fmla="*/ 0 w 5215"/>
                <a:gd name="T33" fmla="*/ 0 h 3631"/>
                <a:gd name="T34" fmla="*/ 0 w 5215"/>
                <a:gd name="T35" fmla="*/ 0 h 3631"/>
                <a:gd name="T36" fmla="*/ 0 w 5215"/>
                <a:gd name="T37" fmla="*/ 0 h 3631"/>
                <a:gd name="T38" fmla="*/ 0 w 5215"/>
                <a:gd name="T39" fmla="*/ 0 h 3631"/>
                <a:gd name="T40" fmla="*/ 0 w 5215"/>
                <a:gd name="T41" fmla="*/ 0 h 3631"/>
                <a:gd name="T42" fmla="*/ 0 w 5215"/>
                <a:gd name="T43" fmla="*/ 0 h 3631"/>
                <a:gd name="T44" fmla="*/ 0 w 5215"/>
                <a:gd name="T45" fmla="*/ 0 h 3631"/>
                <a:gd name="T46" fmla="*/ 0 w 5215"/>
                <a:gd name="T47" fmla="*/ 0 h 3631"/>
                <a:gd name="T48" fmla="*/ 0 w 5215"/>
                <a:gd name="T49" fmla="*/ 0 h 3631"/>
                <a:gd name="T50" fmla="*/ 0 w 5215"/>
                <a:gd name="T51" fmla="*/ 0 h 3631"/>
                <a:gd name="T52" fmla="*/ 0 w 5215"/>
                <a:gd name="T53" fmla="*/ 0 h 3631"/>
                <a:gd name="T54" fmla="*/ 0 w 5215"/>
                <a:gd name="T55" fmla="*/ 0 h 3631"/>
                <a:gd name="T56" fmla="*/ 0 w 5215"/>
                <a:gd name="T57" fmla="*/ 0 h 3631"/>
                <a:gd name="T58" fmla="*/ 0 w 5215"/>
                <a:gd name="T59" fmla="*/ 0 h 3631"/>
                <a:gd name="T60" fmla="*/ 0 w 5215"/>
                <a:gd name="T61" fmla="*/ 0 h 3631"/>
                <a:gd name="T62" fmla="*/ 0 w 5215"/>
                <a:gd name="T63" fmla="*/ 0 h 3631"/>
                <a:gd name="T64" fmla="*/ 0 w 5215"/>
                <a:gd name="T65" fmla="*/ 0 h 3631"/>
                <a:gd name="T66" fmla="*/ 0 w 5215"/>
                <a:gd name="T67" fmla="*/ 0 h 3631"/>
                <a:gd name="T68" fmla="*/ 0 w 5215"/>
                <a:gd name="T69" fmla="*/ 0 h 3631"/>
                <a:gd name="T70" fmla="*/ 0 w 5215"/>
                <a:gd name="T71" fmla="*/ 0 h 3631"/>
                <a:gd name="T72" fmla="*/ 0 w 5215"/>
                <a:gd name="T73" fmla="*/ 0 h 3631"/>
                <a:gd name="T74" fmla="*/ 0 w 5215"/>
                <a:gd name="T75" fmla="*/ 0 h 3631"/>
                <a:gd name="T76" fmla="*/ 0 w 5215"/>
                <a:gd name="T77" fmla="*/ 0 h 3631"/>
                <a:gd name="T78" fmla="*/ 0 w 5215"/>
                <a:gd name="T79" fmla="*/ 0 h 3631"/>
                <a:gd name="T80" fmla="*/ 0 w 5215"/>
                <a:gd name="T81" fmla="*/ 0 h 3631"/>
                <a:gd name="T82" fmla="*/ 0 w 5215"/>
                <a:gd name="T83" fmla="*/ 0 h 3631"/>
                <a:gd name="T84" fmla="*/ 0 w 5215"/>
                <a:gd name="T85" fmla="*/ 0 h 3631"/>
                <a:gd name="T86" fmla="*/ 0 w 5215"/>
                <a:gd name="T87" fmla="*/ 0 h 3631"/>
                <a:gd name="T88" fmla="*/ 0 w 5215"/>
                <a:gd name="T89" fmla="*/ 0 h 3631"/>
                <a:gd name="T90" fmla="*/ 0 w 5215"/>
                <a:gd name="T91" fmla="*/ 0 h 3631"/>
                <a:gd name="T92" fmla="*/ 0 w 5215"/>
                <a:gd name="T93" fmla="*/ 0 h 3631"/>
                <a:gd name="T94" fmla="*/ 0 w 5215"/>
                <a:gd name="T95" fmla="*/ 0 h 3631"/>
                <a:gd name="T96" fmla="*/ 0 w 5215"/>
                <a:gd name="T97" fmla="*/ 0 h 3631"/>
                <a:gd name="T98" fmla="*/ 0 w 5215"/>
                <a:gd name="T99" fmla="*/ 0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69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0 w 3898"/>
                <a:gd name="T1" fmla="*/ 0 h 2133"/>
                <a:gd name="T2" fmla="*/ 0 w 3898"/>
                <a:gd name="T3" fmla="*/ 0 h 2133"/>
                <a:gd name="T4" fmla="*/ 0 w 3898"/>
                <a:gd name="T5" fmla="*/ 0 h 2133"/>
                <a:gd name="T6" fmla="*/ 0 w 3898"/>
                <a:gd name="T7" fmla="*/ 0 h 2133"/>
                <a:gd name="T8" fmla="*/ 0 w 3898"/>
                <a:gd name="T9" fmla="*/ 0 h 2133"/>
                <a:gd name="T10" fmla="*/ 0 w 3898"/>
                <a:gd name="T11" fmla="*/ 0 h 2133"/>
                <a:gd name="T12" fmla="*/ 0 w 3898"/>
                <a:gd name="T13" fmla="*/ 0 h 2133"/>
                <a:gd name="T14" fmla="*/ 0 w 3898"/>
                <a:gd name="T15" fmla="*/ 0 h 2133"/>
                <a:gd name="T16" fmla="*/ 0 w 3898"/>
                <a:gd name="T17" fmla="*/ 0 h 2133"/>
                <a:gd name="T18" fmla="*/ 0 w 3898"/>
                <a:gd name="T19" fmla="*/ 0 h 2133"/>
                <a:gd name="T20" fmla="*/ 0 w 3898"/>
                <a:gd name="T21" fmla="*/ 0 h 2133"/>
                <a:gd name="T22" fmla="*/ 0 w 3898"/>
                <a:gd name="T23" fmla="*/ 0 h 2133"/>
                <a:gd name="T24" fmla="*/ 0 w 3898"/>
                <a:gd name="T25" fmla="*/ 0 h 2133"/>
                <a:gd name="T26" fmla="*/ 0 w 3898"/>
                <a:gd name="T27" fmla="*/ 0 h 2133"/>
                <a:gd name="T28" fmla="*/ 0 w 3898"/>
                <a:gd name="T29" fmla="*/ 0 h 2133"/>
                <a:gd name="T30" fmla="*/ 0 w 3898"/>
                <a:gd name="T31" fmla="*/ 0 h 2133"/>
                <a:gd name="T32" fmla="*/ 0 w 3898"/>
                <a:gd name="T33" fmla="*/ 0 h 2133"/>
                <a:gd name="T34" fmla="*/ 0 w 3898"/>
                <a:gd name="T35" fmla="*/ 0 h 2133"/>
                <a:gd name="T36" fmla="*/ 0 w 3898"/>
                <a:gd name="T37" fmla="*/ 0 h 2133"/>
                <a:gd name="T38" fmla="*/ 0 w 3898"/>
                <a:gd name="T39" fmla="*/ 0 h 2133"/>
                <a:gd name="T40" fmla="*/ 0 w 3898"/>
                <a:gd name="T41" fmla="*/ 0 h 2133"/>
                <a:gd name="T42" fmla="*/ 0 w 3898"/>
                <a:gd name="T43" fmla="*/ 0 h 2133"/>
                <a:gd name="T44" fmla="*/ 0 w 3898"/>
                <a:gd name="T45" fmla="*/ 0 h 2133"/>
                <a:gd name="T46" fmla="*/ 0 w 3898"/>
                <a:gd name="T47" fmla="*/ 0 h 2133"/>
                <a:gd name="T48" fmla="*/ 0 w 3898"/>
                <a:gd name="T49" fmla="*/ 0 h 2133"/>
                <a:gd name="T50" fmla="*/ 0 w 3898"/>
                <a:gd name="T51" fmla="*/ 0 h 2133"/>
                <a:gd name="T52" fmla="*/ 0 w 3898"/>
                <a:gd name="T53" fmla="*/ 0 h 2133"/>
                <a:gd name="T54" fmla="*/ 0 w 3898"/>
                <a:gd name="T55" fmla="*/ 0 h 2133"/>
                <a:gd name="T56" fmla="*/ 0 w 3898"/>
                <a:gd name="T57" fmla="*/ 0 h 2133"/>
                <a:gd name="T58" fmla="*/ 0 w 3898"/>
                <a:gd name="T59" fmla="*/ 0 h 2133"/>
                <a:gd name="T60" fmla="*/ 0 w 3898"/>
                <a:gd name="T61" fmla="*/ 0 h 2133"/>
                <a:gd name="T62" fmla="*/ 0 w 3898"/>
                <a:gd name="T63" fmla="*/ 0 h 2133"/>
                <a:gd name="T64" fmla="*/ 0 w 3898"/>
                <a:gd name="T65" fmla="*/ 0 h 2133"/>
                <a:gd name="T66" fmla="*/ 0 w 3898"/>
                <a:gd name="T67" fmla="*/ 0 h 2133"/>
                <a:gd name="T68" fmla="*/ 0 w 3898"/>
                <a:gd name="T69" fmla="*/ 0 h 2133"/>
                <a:gd name="T70" fmla="*/ 0 w 3898"/>
                <a:gd name="T71" fmla="*/ 0 h 2133"/>
                <a:gd name="T72" fmla="*/ 0 w 3898"/>
                <a:gd name="T73" fmla="*/ 0 h 2133"/>
                <a:gd name="T74" fmla="*/ 0 w 3898"/>
                <a:gd name="T75" fmla="*/ 0 h 2133"/>
                <a:gd name="T76" fmla="*/ 0 w 3898"/>
                <a:gd name="T77" fmla="*/ 0 h 2133"/>
                <a:gd name="T78" fmla="*/ 0 w 3898"/>
                <a:gd name="T79" fmla="*/ 0 h 2133"/>
                <a:gd name="T80" fmla="*/ 0 w 3898"/>
                <a:gd name="T81" fmla="*/ 0 h 2133"/>
                <a:gd name="T82" fmla="*/ 0 w 3898"/>
                <a:gd name="T83" fmla="*/ 0 h 2133"/>
                <a:gd name="T84" fmla="*/ 0 w 3898"/>
                <a:gd name="T85" fmla="*/ 0 h 2133"/>
                <a:gd name="T86" fmla="*/ 0 w 3898"/>
                <a:gd name="T87" fmla="*/ 0 h 2133"/>
                <a:gd name="T88" fmla="*/ 0 w 3898"/>
                <a:gd name="T89" fmla="*/ 0 h 2133"/>
                <a:gd name="T90" fmla="*/ 0 w 3898"/>
                <a:gd name="T91" fmla="*/ 0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70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0 w 266"/>
                <a:gd name="T1" fmla="*/ 0 h 232"/>
                <a:gd name="T2" fmla="*/ 0 w 266"/>
                <a:gd name="T3" fmla="*/ 0 h 232"/>
                <a:gd name="T4" fmla="*/ 0 w 266"/>
                <a:gd name="T5" fmla="*/ 0 h 232"/>
                <a:gd name="T6" fmla="*/ 0 w 266"/>
                <a:gd name="T7" fmla="*/ 0 h 232"/>
                <a:gd name="T8" fmla="*/ 0 w 266"/>
                <a:gd name="T9" fmla="*/ 0 h 232"/>
                <a:gd name="T10" fmla="*/ 0 w 266"/>
                <a:gd name="T11" fmla="*/ 0 h 232"/>
                <a:gd name="T12" fmla="*/ 0 w 266"/>
                <a:gd name="T13" fmla="*/ 0 h 232"/>
                <a:gd name="T14" fmla="*/ 0 w 266"/>
                <a:gd name="T15" fmla="*/ 0 h 232"/>
                <a:gd name="T16" fmla="*/ 0 w 266"/>
                <a:gd name="T17" fmla="*/ 0 h 232"/>
                <a:gd name="T18" fmla="*/ 0 w 266"/>
                <a:gd name="T19" fmla="*/ 0 h 232"/>
                <a:gd name="T20" fmla="*/ 0 w 266"/>
                <a:gd name="T21" fmla="*/ 0 h 232"/>
                <a:gd name="T22" fmla="*/ 0 w 266"/>
                <a:gd name="T23" fmla="*/ 0 h 232"/>
                <a:gd name="T24" fmla="*/ 0 w 266"/>
                <a:gd name="T25" fmla="*/ 0 h 232"/>
                <a:gd name="T26" fmla="*/ 0 w 266"/>
                <a:gd name="T27" fmla="*/ 0 h 232"/>
                <a:gd name="T28" fmla="*/ 0 w 266"/>
                <a:gd name="T29" fmla="*/ 0 h 232"/>
                <a:gd name="T30" fmla="*/ 0 w 266"/>
                <a:gd name="T31" fmla="*/ 0 h 232"/>
                <a:gd name="T32" fmla="*/ 0 w 266"/>
                <a:gd name="T33" fmla="*/ 0 h 232"/>
                <a:gd name="T34" fmla="*/ 0 w 266"/>
                <a:gd name="T35" fmla="*/ 0 h 232"/>
                <a:gd name="T36" fmla="*/ 0 w 266"/>
                <a:gd name="T37" fmla="*/ 0 h 232"/>
                <a:gd name="T38" fmla="*/ 0 w 266"/>
                <a:gd name="T39" fmla="*/ 0 h 232"/>
                <a:gd name="T40" fmla="*/ 0 w 266"/>
                <a:gd name="T41" fmla="*/ 0 h 232"/>
                <a:gd name="T42" fmla="*/ 0 w 266"/>
                <a:gd name="T43" fmla="*/ 0 h 232"/>
                <a:gd name="T44" fmla="*/ 0 w 266"/>
                <a:gd name="T45" fmla="*/ 0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71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0 w 108"/>
                <a:gd name="T1" fmla="*/ 0 h 144"/>
                <a:gd name="T2" fmla="*/ 0 w 108"/>
                <a:gd name="T3" fmla="*/ 0 h 144"/>
                <a:gd name="T4" fmla="*/ 0 w 108"/>
                <a:gd name="T5" fmla="*/ 0 h 144"/>
                <a:gd name="T6" fmla="*/ 0 w 108"/>
                <a:gd name="T7" fmla="*/ 0 h 144"/>
                <a:gd name="T8" fmla="*/ 0 w 108"/>
                <a:gd name="T9" fmla="*/ 0 h 144"/>
                <a:gd name="T10" fmla="*/ 0 w 108"/>
                <a:gd name="T11" fmla="*/ 0 h 144"/>
                <a:gd name="T12" fmla="*/ 0 w 108"/>
                <a:gd name="T13" fmla="*/ 0 h 144"/>
                <a:gd name="T14" fmla="*/ 0 w 108"/>
                <a:gd name="T15" fmla="*/ 0 h 144"/>
                <a:gd name="T16" fmla="*/ 0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72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0 w 116"/>
                <a:gd name="T1" fmla="*/ 0 h 144"/>
                <a:gd name="T2" fmla="*/ 0 w 116"/>
                <a:gd name="T3" fmla="*/ 0 h 144"/>
                <a:gd name="T4" fmla="*/ 0 w 116"/>
                <a:gd name="T5" fmla="*/ 0 h 144"/>
                <a:gd name="T6" fmla="*/ 0 w 116"/>
                <a:gd name="T7" fmla="*/ 0 h 144"/>
                <a:gd name="T8" fmla="*/ 0 w 116"/>
                <a:gd name="T9" fmla="*/ 0 h 144"/>
                <a:gd name="T10" fmla="*/ 0 w 116"/>
                <a:gd name="T11" fmla="*/ 0 h 144"/>
                <a:gd name="T12" fmla="*/ 0 w 116"/>
                <a:gd name="T13" fmla="*/ 0 h 144"/>
                <a:gd name="T14" fmla="*/ 0 w 116"/>
                <a:gd name="T15" fmla="*/ 0 h 144"/>
                <a:gd name="T16" fmla="*/ 0 w 116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73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0 w 267"/>
                <a:gd name="T1" fmla="*/ 0 h 210"/>
                <a:gd name="T2" fmla="*/ 0 w 267"/>
                <a:gd name="T3" fmla="*/ 0 h 210"/>
                <a:gd name="T4" fmla="*/ 0 w 267"/>
                <a:gd name="T5" fmla="*/ 0 h 210"/>
                <a:gd name="T6" fmla="*/ 0 w 267"/>
                <a:gd name="T7" fmla="*/ 0 h 210"/>
                <a:gd name="T8" fmla="*/ 0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74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0 w 112"/>
                <a:gd name="T1" fmla="*/ 0 h 143"/>
                <a:gd name="T2" fmla="*/ 0 w 112"/>
                <a:gd name="T3" fmla="*/ 0 h 143"/>
                <a:gd name="T4" fmla="*/ 0 w 112"/>
                <a:gd name="T5" fmla="*/ 0 h 143"/>
                <a:gd name="T6" fmla="*/ 0 w 112"/>
                <a:gd name="T7" fmla="*/ 0 h 143"/>
                <a:gd name="T8" fmla="*/ 0 w 112"/>
                <a:gd name="T9" fmla="*/ 0 h 143"/>
                <a:gd name="T10" fmla="*/ 0 w 112"/>
                <a:gd name="T11" fmla="*/ 0 h 143"/>
                <a:gd name="T12" fmla="*/ 0 w 112"/>
                <a:gd name="T13" fmla="*/ 0 h 143"/>
                <a:gd name="T14" fmla="*/ 0 w 112"/>
                <a:gd name="T15" fmla="*/ 0 h 143"/>
                <a:gd name="T16" fmla="*/ 0 w 112"/>
                <a:gd name="T17" fmla="*/ 0 h 143"/>
                <a:gd name="T18" fmla="*/ 0 w 112"/>
                <a:gd name="T19" fmla="*/ 0 h 143"/>
                <a:gd name="T20" fmla="*/ 0 w 112"/>
                <a:gd name="T21" fmla="*/ 0 h 143"/>
                <a:gd name="T22" fmla="*/ 0 w 112"/>
                <a:gd name="T23" fmla="*/ 0 h 143"/>
                <a:gd name="T24" fmla="*/ 0 w 112"/>
                <a:gd name="T25" fmla="*/ 0 h 143"/>
                <a:gd name="T26" fmla="*/ 0 w 112"/>
                <a:gd name="T27" fmla="*/ 0 h 143"/>
                <a:gd name="T28" fmla="*/ 0 w 112"/>
                <a:gd name="T29" fmla="*/ 0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75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0 w 114"/>
                <a:gd name="T1" fmla="*/ 0 h 118"/>
                <a:gd name="T2" fmla="*/ 0 w 114"/>
                <a:gd name="T3" fmla="*/ 0 h 118"/>
                <a:gd name="T4" fmla="*/ 0 w 114"/>
                <a:gd name="T5" fmla="*/ 0 h 118"/>
                <a:gd name="T6" fmla="*/ 0 w 114"/>
                <a:gd name="T7" fmla="*/ 0 h 118"/>
                <a:gd name="T8" fmla="*/ 0 w 114"/>
                <a:gd name="T9" fmla="*/ 0 h 118"/>
                <a:gd name="T10" fmla="*/ 0 w 114"/>
                <a:gd name="T11" fmla="*/ 0 h 118"/>
                <a:gd name="T12" fmla="*/ 0 w 114"/>
                <a:gd name="T13" fmla="*/ 0 h 118"/>
                <a:gd name="T14" fmla="*/ 0 w 114"/>
                <a:gd name="T15" fmla="*/ 0 h 118"/>
                <a:gd name="T16" fmla="*/ 0 w 114"/>
                <a:gd name="T17" fmla="*/ 0 h 118"/>
                <a:gd name="T18" fmla="*/ 0 w 114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76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0 w 3393"/>
                <a:gd name="T1" fmla="*/ 0 h 2481"/>
                <a:gd name="T2" fmla="*/ 0 w 3393"/>
                <a:gd name="T3" fmla="*/ 0 h 2481"/>
                <a:gd name="T4" fmla="*/ 0 w 3393"/>
                <a:gd name="T5" fmla="*/ 0 h 2481"/>
                <a:gd name="T6" fmla="*/ 0 w 3393"/>
                <a:gd name="T7" fmla="*/ 0 h 2481"/>
                <a:gd name="T8" fmla="*/ 0 w 3393"/>
                <a:gd name="T9" fmla="*/ 0 h 2481"/>
                <a:gd name="T10" fmla="*/ 0 w 3393"/>
                <a:gd name="T11" fmla="*/ 0 h 2481"/>
                <a:gd name="T12" fmla="*/ 0 w 3393"/>
                <a:gd name="T13" fmla="*/ 0 h 2481"/>
                <a:gd name="T14" fmla="*/ 0 w 3393"/>
                <a:gd name="T15" fmla="*/ 0 h 2481"/>
                <a:gd name="T16" fmla="*/ 0 w 3393"/>
                <a:gd name="T17" fmla="*/ 0 h 2481"/>
                <a:gd name="T18" fmla="*/ 0 w 3393"/>
                <a:gd name="T19" fmla="*/ 0 h 2481"/>
                <a:gd name="T20" fmla="*/ 0 w 3393"/>
                <a:gd name="T21" fmla="*/ 0 h 2481"/>
                <a:gd name="T22" fmla="*/ 0 w 3393"/>
                <a:gd name="T23" fmla="*/ 0 h 2481"/>
                <a:gd name="T24" fmla="*/ 0 w 3393"/>
                <a:gd name="T25" fmla="*/ 0 h 2481"/>
                <a:gd name="T26" fmla="*/ 0 w 3393"/>
                <a:gd name="T27" fmla="*/ 0 h 2481"/>
                <a:gd name="T28" fmla="*/ 0 w 3393"/>
                <a:gd name="T29" fmla="*/ 0 h 2481"/>
                <a:gd name="T30" fmla="*/ 0 w 3393"/>
                <a:gd name="T31" fmla="*/ 0 h 2481"/>
                <a:gd name="T32" fmla="*/ 0 w 3393"/>
                <a:gd name="T33" fmla="*/ 0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77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0 w 2602"/>
                <a:gd name="T1" fmla="*/ 0 h 1931"/>
                <a:gd name="T2" fmla="*/ 0 w 2602"/>
                <a:gd name="T3" fmla="*/ 0 h 1931"/>
                <a:gd name="T4" fmla="*/ 0 w 2602"/>
                <a:gd name="T5" fmla="*/ 0 h 1931"/>
                <a:gd name="T6" fmla="*/ 0 w 2602"/>
                <a:gd name="T7" fmla="*/ 0 h 1931"/>
                <a:gd name="T8" fmla="*/ 0 w 2602"/>
                <a:gd name="T9" fmla="*/ 0 h 1931"/>
                <a:gd name="T10" fmla="*/ 0 w 2602"/>
                <a:gd name="T11" fmla="*/ 0 h 1931"/>
                <a:gd name="T12" fmla="*/ 0 w 2602"/>
                <a:gd name="T13" fmla="*/ 0 h 1931"/>
                <a:gd name="T14" fmla="*/ 0 w 2602"/>
                <a:gd name="T15" fmla="*/ 0 h 1931"/>
                <a:gd name="T16" fmla="*/ 0 w 2602"/>
                <a:gd name="T17" fmla="*/ 0 h 1931"/>
                <a:gd name="T18" fmla="*/ 0 w 2602"/>
                <a:gd name="T19" fmla="*/ 0 h 1931"/>
                <a:gd name="T20" fmla="*/ 0 w 2602"/>
                <a:gd name="T21" fmla="*/ 0 h 1931"/>
                <a:gd name="T22" fmla="*/ 0 w 2602"/>
                <a:gd name="T23" fmla="*/ 0 h 1931"/>
                <a:gd name="T24" fmla="*/ 0 w 2602"/>
                <a:gd name="T25" fmla="*/ 0 h 1931"/>
                <a:gd name="T26" fmla="*/ 0 w 2602"/>
                <a:gd name="T27" fmla="*/ 0 h 1931"/>
                <a:gd name="T28" fmla="*/ 0 w 2602"/>
                <a:gd name="T29" fmla="*/ 0 h 1931"/>
                <a:gd name="T30" fmla="*/ 0 w 2602"/>
                <a:gd name="T31" fmla="*/ 0 h 1931"/>
                <a:gd name="T32" fmla="*/ 0 w 2602"/>
                <a:gd name="T33" fmla="*/ 0 h 1931"/>
                <a:gd name="T34" fmla="*/ 0 w 2602"/>
                <a:gd name="T35" fmla="*/ 0 h 1931"/>
                <a:gd name="T36" fmla="*/ 0 w 2602"/>
                <a:gd name="T37" fmla="*/ 0 h 1931"/>
                <a:gd name="T38" fmla="*/ 0 w 2602"/>
                <a:gd name="T39" fmla="*/ 0 h 1931"/>
                <a:gd name="T40" fmla="*/ 0 w 2602"/>
                <a:gd name="T41" fmla="*/ 0 h 1931"/>
                <a:gd name="T42" fmla="*/ 0 w 2602"/>
                <a:gd name="T43" fmla="*/ 0 h 1931"/>
                <a:gd name="T44" fmla="*/ 0 w 2602"/>
                <a:gd name="T45" fmla="*/ 0 h 1931"/>
                <a:gd name="T46" fmla="*/ 0 w 2602"/>
                <a:gd name="T47" fmla="*/ 0 h 1931"/>
                <a:gd name="T48" fmla="*/ 0 w 2602"/>
                <a:gd name="T49" fmla="*/ 0 h 1931"/>
                <a:gd name="T50" fmla="*/ 0 w 2602"/>
                <a:gd name="T51" fmla="*/ 0 h 1931"/>
                <a:gd name="T52" fmla="*/ 0 w 2602"/>
                <a:gd name="T53" fmla="*/ 0 h 1931"/>
                <a:gd name="T54" fmla="*/ 0 w 2602"/>
                <a:gd name="T55" fmla="*/ 0 h 1931"/>
                <a:gd name="T56" fmla="*/ 0 w 2602"/>
                <a:gd name="T57" fmla="*/ 0 h 1931"/>
                <a:gd name="T58" fmla="*/ 0 w 2602"/>
                <a:gd name="T59" fmla="*/ 0 h 1931"/>
                <a:gd name="T60" fmla="*/ 0 w 2602"/>
                <a:gd name="T61" fmla="*/ 0 h 1931"/>
                <a:gd name="T62" fmla="*/ 0 w 2602"/>
                <a:gd name="T63" fmla="*/ 0 h 1931"/>
                <a:gd name="T64" fmla="*/ 0 w 2602"/>
                <a:gd name="T65" fmla="*/ 0 h 1931"/>
                <a:gd name="T66" fmla="*/ 0 w 2602"/>
                <a:gd name="T67" fmla="*/ 0 h 1931"/>
                <a:gd name="T68" fmla="*/ 0 w 2602"/>
                <a:gd name="T69" fmla="*/ 0 h 1931"/>
                <a:gd name="T70" fmla="*/ 0 w 2602"/>
                <a:gd name="T71" fmla="*/ 0 h 1931"/>
                <a:gd name="T72" fmla="*/ 0 w 2602"/>
                <a:gd name="T73" fmla="*/ 0 h 1931"/>
                <a:gd name="T74" fmla="*/ 0 w 2602"/>
                <a:gd name="T75" fmla="*/ 0 h 1931"/>
                <a:gd name="T76" fmla="*/ 0 w 2602"/>
                <a:gd name="T77" fmla="*/ 0 h 1931"/>
                <a:gd name="T78" fmla="*/ 0 w 2602"/>
                <a:gd name="T79" fmla="*/ 0 h 1931"/>
                <a:gd name="T80" fmla="*/ 0 w 2602"/>
                <a:gd name="T81" fmla="*/ 0 h 1931"/>
                <a:gd name="T82" fmla="*/ 0 w 2602"/>
                <a:gd name="T83" fmla="*/ 0 h 1931"/>
                <a:gd name="T84" fmla="*/ 0 w 2602"/>
                <a:gd name="T85" fmla="*/ 0 h 1931"/>
                <a:gd name="T86" fmla="*/ 0 w 2602"/>
                <a:gd name="T87" fmla="*/ 0 h 1931"/>
                <a:gd name="T88" fmla="*/ 0 w 2602"/>
                <a:gd name="T89" fmla="*/ 0 h 1931"/>
                <a:gd name="T90" fmla="*/ 0 w 2602"/>
                <a:gd name="T91" fmla="*/ 0 h 1931"/>
                <a:gd name="T92" fmla="*/ 0 w 2602"/>
                <a:gd name="T93" fmla="*/ 0 h 1931"/>
                <a:gd name="T94" fmla="*/ 0 w 2602"/>
                <a:gd name="T95" fmla="*/ 0 h 1931"/>
                <a:gd name="T96" fmla="*/ 0 w 2602"/>
                <a:gd name="T97" fmla="*/ 0 h 1931"/>
                <a:gd name="T98" fmla="*/ 0 w 2602"/>
                <a:gd name="T99" fmla="*/ 0 h 1931"/>
                <a:gd name="T100" fmla="*/ 0 w 2602"/>
                <a:gd name="T101" fmla="*/ 0 h 1931"/>
                <a:gd name="T102" fmla="*/ 0 w 2602"/>
                <a:gd name="T103" fmla="*/ 0 h 1931"/>
                <a:gd name="T104" fmla="*/ 0 w 2602"/>
                <a:gd name="T105" fmla="*/ 0 h 1931"/>
                <a:gd name="T106" fmla="*/ 0 w 2602"/>
                <a:gd name="T107" fmla="*/ 0 h 1931"/>
                <a:gd name="T108" fmla="*/ 0 w 2602"/>
                <a:gd name="T109" fmla="*/ 0 h 1931"/>
                <a:gd name="T110" fmla="*/ 0 w 2602"/>
                <a:gd name="T111" fmla="*/ 0 h 1931"/>
                <a:gd name="T112" fmla="*/ 0 w 2602"/>
                <a:gd name="T113" fmla="*/ 0 h 1931"/>
                <a:gd name="T114" fmla="*/ 0 w 2602"/>
                <a:gd name="T115" fmla="*/ 0 h 1931"/>
                <a:gd name="T116" fmla="*/ 0 w 2602"/>
                <a:gd name="T117" fmla="*/ 0 h 1931"/>
                <a:gd name="T118" fmla="*/ 0 w 2602"/>
                <a:gd name="T119" fmla="*/ 0 h 1931"/>
                <a:gd name="T120" fmla="*/ 0 w 2602"/>
                <a:gd name="T121" fmla="*/ 0 h 1931"/>
                <a:gd name="T122" fmla="*/ 0 w 2602"/>
                <a:gd name="T123" fmla="*/ 0 h 1931"/>
                <a:gd name="T124" fmla="*/ 0 w 2602"/>
                <a:gd name="T125" fmla="*/ 0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78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0 w 179"/>
                <a:gd name="T1" fmla="*/ 0 h 139"/>
                <a:gd name="T2" fmla="*/ 0 w 179"/>
                <a:gd name="T3" fmla="*/ 0 h 139"/>
                <a:gd name="T4" fmla="*/ 0 w 179"/>
                <a:gd name="T5" fmla="*/ 0 h 139"/>
                <a:gd name="T6" fmla="*/ 0 w 179"/>
                <a:gd name="T7" fmla="*/ 0 h 139"/>
                <a:gd name="T8" fmla="*/ 0 w 179"/>
                <a:gd name="T9" fmla="*/ 0 h 139"/>
                <a:gd name="T10" fmla="*/ 0 w 179"/>
                <a:gd name="T11" fmla="*/ 0 h 139"/>
                <a:gd name="T12" fmla="*/ 0 w 179"/>
                <a:gd name="T13" fmla="*/ 0 h 139"/>
                <a:gd name="T14" fmla="*/ 0 w 179"/>
                <a:gd name="T15" fmla="*/ 0 h 139"/>
                <a:gd name="T16" fmla="*/ 0 w 179"/>
                <a:gd name="T17" fmla="*/ 0 h 139"/>
                <a:gd name="T18" fmla="*/ 0 w 179"/>
                <a:gd name="T19" fmla="*/ 0 h 139"/>
                <a:gd name="T20" fmla="*/ 0 w 179"/>
                <a:gd name="T21" fmla="*/ 0 h 139"/>
                <a:gd name="T22" fmla="*/ 0 w 179"/>
                <a:gd name="T23" fmla="*/ 0 h 139"/>
                <a:gd name="T24" fmla="*/ 0 w 179"/>
                <a:gd name="T25" fmla="*/ 0 h 139"/>
                <a:gd name="T26" fmla="*/ 0 w 179"/>
                <a:gd name="T27" fmla="*/ 0 h 139"/>
                <a:gd name="T28" fmla="*/ 0 w 179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79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0 w 372"/>
                <a:gd name="T1" fmla="*/ 0 h 224"/>
                <a:gd name="T2" fmla="*/ 0 w 372"/>
                <a:gd name="T3" fmla="*/ 0 h 224"/>
                <a:gd name="T4" fmla="*/ 0 w 372"/>
                <a:gd name="T5" fmla="*/ 0 h 224"/>
                <a:gd name="T6" fmla="*/ 0 w 372"/>
                <a:gd name="T7" fmla="*/ 0 h 224"/>
                <a:gd name="T8" fmla="*/ 0 w 372"/>
                <a:gd name="T9" fmla="*/ 0 h 224"/>
                <a:gd name="T10" fmla="*/ 0 w 372"/>
                <a:gd name="T11" fmla="*/ 0 h 224"/>
                <a:gd name="T12" fmla="*/ 0 w 372"/>
                <a:gd name="T13" fmla="*/ 0 h 224"/>
                <a:gd name="T14" fmla="*/ 0 w 372"/>
                <a:gd name="T15" fmla="*/ 0 h 224"/>
                <a:gd name="T16" fmla="*/ 0 w 372"/>
                <a:gd name="T17" fmla="*/ 0 h 224"/>
                <a:gd name="T18" fmla="*/ 0 w 372"/>
                <a:gd name="T19" fmla="*/ 0 h 224"/>
                <a:gd name="T20" fmla="*/ 0 w 372"/>
                <a:gd name="T21" fmla="*/ 0 h 224"/>
                <a:gd name="T22" fmla="*/ 0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80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0 w 49"/>
                <a:gd name="T1" fmla="*/ 0 h 250"/>
                <a:gd name="T2" fmla="*/ 0 w 49"/>
                <a:gd name="T3" fmla="*/ 0 h 250"/>
                <a:gd name="T4" fmla="*/ 0 w 49"/>
                <a:gd name="T5" fmla="*/ 0 h 250"/>
                <a:gd name="T6" fmla="*/ 0 w 49"/>
                <a:gd name="T7" fmla="*/ 0 h 250"/>
                <a:gd name="T8" fmla="*/ 0 w 49"/>
                <a:gd name="T9" fmla="*/ 0 h 250"/>
                <a:gd name="T10" fmla="*/ 0 w 49"/>
                <a:gd name="T11" fmla="*/ 0 h 250"/>
                <a:gd name="T12" fmla="*/ 0 w 49"/>
                <a:gd name="T13" fmla="*/ 0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81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0 w 46"/>
                <a:gd name="T1" fmla="*/ 0 h 194"/>
                <a:gd name="T2" fmla="*/ 0 w 46"/>
                <a:gd name="T3" fmla="*/ 0 h 194"/>
                <a:gd name="T4" fmla="*/ 0 w 46"/>
                <a:gd name="T5" fmla="*/ 0 h 194"/>
                <a:gd name="T6" fmla="*/ 0 w 46"/>
                <a:gd name="T7" fmla="*/ 0 h 194"/>
                <a:gd name="T8" fmla="*/ 0 w 46"/>
                <a:gd name="T9" fmla="*/ 0 h 194"/>
                <a:gd name="T10" fmla="*/ 0 w 46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82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0 w 400"/>
                <a:gd name="T1" fmla="*/ 0 h 261"/>
                <a:gd name="T2" fmla="*/ 0 w 400"/>
                <a:gd name="T3" fmla="*/ 0 h 261"/>
                <a:gd name="T4" fmla="*/ 0 w 400"/>
                <a:gd name="T5" fmla="*/ 0 h 261"/>
                <a:gd name="T6" fmla="*/ 0 w 400"/>
                <a:gd name="T7" fmla="*/ 0 h 261"/>
                <a:gd name="T8" fmla="*/ 0 w 400"/>
                <a:gd name="T9" fmla="*/ 0 h 261"/>
                <a:gd name="T10" fmla="*/ 0 w 400"/>
                <a:gd name="T11" fmla="*/ 0 h 261"/>
                <a:gd name="T12" fmla="*/ 0 w 400"/>
                <a:gd name="T13" fmla="*/ 0 h 261"/>
                <a:gd name="T14" fmla="*/ 0 w 400"/>
                <a:gd name="T15" fmla="*/ 0 h 261"/>
                <a:gd name="T16" fmla="*/ 0 w 400"/>
                <a:gd name="T17" fmla="*/ 0 h 261"/>
                <a:gd name="T18" fmla="*/ 0 w 400"/>
                <a:gd name="T19" fmla="*/ 0 h 261"/>
                <a:gd name="T20" fmla="*/ 0 w 400"/>
                <a:gd name="T21" fmla="*/ 0 h 261"/>
                <a:gd name="T22" fmla="*/ 0 w 400"/>
                <a:gd name="T23" fmla="*/ 0 h 261"/>
                <a:gd name="T24" fmla="*/ 0 w 400"/>
                <a:gd name="T25" fmla="*/ 0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83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0 w 479"/>
                <a:gd name="T1" fmla="*/ 0 h 384"/>
                <a:gd name="T2" fmla="*/ 0 w 479"/>
                <a:gd name="T3" fmla="*/ 0 h 384"/>
                <a:gd name="T4" fmla="*/ 0 w 479"/>
                <a:gd name="T5" fmla="*/ 0 h 384"/>
                <a:gd name="T6" fmla="*/ 0 w 479"/>
                <a:gd name="T7" fmla="*/ 0 h 384"/>
                <a:gd name="T8" fmla="*/ 0 w 479"/>
                <a:gd name="T9" fmla="*/ 0 h 384"/>
                <a:gd name="T10" fmla="*/ 0 w 479"/>
                <a:gd name="T11" fmla="*/ 0 h 384"/>
                <a:gd name="T12" fmla="*/ 0 w 479"/>
                <a:gd name="T13" fmla="*/ 0 h 384"/>
                <a:gd name="T14" fmla="*/ 0 w 479"/>
                <a:gd name="T15" fmla="*/ 0 h 384"/>
                <a:gd name="T16" fmla="*/ 0 w 479"/>
                <a:gd name="T17" fmla="*/ 0 h 384"/>
                <a:gd name="T18" fmla="*/ 0 w 479"/>
                <a:gd name="T19" fmla="*/ 0 h 384"/>
                <a:gd name="T20" fmla="*/ 0 w 479"/>
                <a:gd name="T21" fmla="*/ 0 h 384"/>
                <a:gd name="T22" fmla="*/ 0 w 479"/>
                <a:gd name="T23" fmla="*/ 0 h 384"/>
                <a:gd name="T24" fmla="*/ 0 w 479"/>
                <a:gd name="T25" fmla="*/ 0 h 384"/>
                <a:gd name="T26" fmla="*/ 0 w 479"/>
                <a:gd name="T27" fmla="*/ 0 h 384"/>
                <a:gd name="T28" fmla="*/ 0 w 479"/>
                <a:gd name="T29" fmla="*/ 0 h 384"/>
                <a:gd name="T30" fmla="*/ 0 w 479"/>
                <a:gd name="T31" fmla="*/ 0 h 384"/>
                <a:gd name="T32" fmla="*/ 0 w 479"/>
                <a:gd name="T33" fmla="*/ 0 h 384"/>
                <a:gd name="T34" fmla="*/ 0 w 479"/>
                <a:gd name="T35" fmla="*/ 0 h 384"/>
                <a:gd name="T36" fmla="*/ 0 w 479"/>
                <a:gd name="T37" fmla="*/ 0 h 384"/>
                <a:gd name="T38" fmla="*/ 0 w 479"/>
                <a:gd name="T39" fmla="*/ 0 h 384"/>
                <a:gd name="T40" fmla="*/ 0 w 479"/>
                <a:gd name="T41" fmla="*/ 0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84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0 w 102"/>
                <a:gd name="T1" fmla="*/ 0 h 154"/>
                <a:gd name="T2" fmla="*/ 0 w 102"/>
                <a:gd name="T3" fmla="*/ 0 h 154"/>
                <a:gd name="T4" fmla="*/ 0 w 102"/>
                <a:gd name="T5" fmla="*/ 0 h 154"/>
                <a:gd name="T6" fmla="*/ 0 w 102"/>
                <a:gd name="T7" fmla="*/ 0 h 154"/>
                <a:gd name="T8" fmla="*/ 0 w 102"/>
                <a:gd name="T9" fmla="*/ 0 h 154"/>
                <a:gd name="T10" fmla="*/ 0 w 102"/>
                <a:gd name="T11" fmla="*/ 0 h 154"/>
                <a:gd name="T12" fmla="*/ 0 w 102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85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0 w 76"/>
                <a:gd name="T1" fmla="*/ 0 h 50"/>
                <a:gd name="T2" fmla="*/ 0 w 76"/>
                <a:gd name="T3" fmla="*/ 0 h 50"/>
                <a:gd name="T4" fmla="*/ 0 w 76"/>
                <a:gd name="T5" fmla="*/ 0 h 50"/>
                <a:gd name="T6" fmla="*/ 0 w 76"/>
                <a:gd name="T7" fmla="*/ 0 h 50"/>
                <a:gd name="T8" fmla="*/ 0 w 76"/>
                <a:gd name="T9" fmla="*/ 0 h 50"/>
                <a:gd name="T10" fmla="*/ 0 w 76"/>
                <a:gd name="T11" fmla="*/ 0 h 50"/>
                <a:gd name="T12" fmla="*/ 0 w 76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86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0 w 107"/>
                <a:gd name="T1" fmla="*/ 0 h 104"/>
                <a:gd name="T2" fmla="*/ 0 w 107"/>
                <a:gd name="T3" fmla="*/ 0 h 104"/>
                <a:gd name="T4" fmla="*/ 0 w 107"/>
                <a:gd name="T5" fmla="*/ 0 h 104"/>
                <a:gd name="T6" fmla="*/ 0 w 107"/>
                <a:gd name="T7" fmla="*/ 0 h 104"/>
                <a:gd name="T8" fmla="*/ 0 w 107"/>
                <a:gd name="T9" fmla="*/ 0 h 104"/>
                <a:gd name="T10" fmla="*/ 0 w 107"/>
                <a:gd name="T11" fmla="*/ 0 h 104"/>
                <a:gd name="T12" fmla="*/ 0 w 107"/>
                <a:gd name="T13" fmla="*/ 0 h 104"/>
                <a:gd name="T14" fmla="*/ 0 w 107"/>
                <a:gd name="T15" fmla="*/ 0 h 104"/>
                <a:gd name="T16" fmla="*/ 0 w 107"/>
                <a:gd name="T17" fmla="*/ 0 h 104"/>
                <a:gd name="T18" fmla="*/ 0 w 107"/>
                <a:gd name="T19" fmla="*/ 0 h 104"/>
                <a:gd name="T20" fmla="*/ 0 w 107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87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0 w 172"/>
                <a:gd name="T1" fmla="*/ 0 h 183"/>
                <a:gd name="T2" fmla="*/ 0 w 172"/>
                <a:gd name="T3" fmla="*/ 0 h 183"/>
                <a:gd name="T4" fmla="*/ 0 w 172"/>
                <a:gd name="T5" fmla="*/ 0 h 183"/>
                <a:gd name="T6" fmla="*/ 0 w 172"/>
                <a:gd name="T7" fmla="*/ 0 h 183"/>
                <a:gd name="T8" fmla="*/ 0 w 172"/>
                <a:gd name="T9" fmla="*/ 0 h 183"/>
                <a:gd name="T10" fmla="*/ 0 w 172"/>
                <a:gd name="T11" fmla="*/ 0 h 183"/>
                <a:gd name="T12" fmla="*/ 0 w 172"/>
                <a:gd name="T13" fmla="*/ 0 h 183"/>
                <a:gd name="T14" fmla="*/ 0 w 172"/>
                <a:gd name="T15" fmla="*/ 0 h 183"/>
                <a:gd name="T16" fmla="*/ 0 w 172"/>
                <a:gd name="T17" fmla="*/ 0 h 183"/>
                <a:gd name="T18" fmla="*/ 0 w 172"/>
                <a:gd name="T19" fmla="*/ 0 h 183"/>
                <a:gd name="T20" fmla="*/ 0 w 172"/>
                <a:gd name="T21" fmla="*/ 0 h 183"/>
                <a:gd name="T22" fmla="*/ 0 w 172"/>
                <a:gd name="T23" fmla="*/ 0 h 183"/>
                <a:gd name="T24" fmla="*/ 0 w 172"/>
                <a:gd name="T25" fmla="*/ 0 h 183"/>
                <a:gd name="T26" fmla="*/ 0 w 172"/>
                <a:gd name="T27" fmla="*/ 0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88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0 h 110"/>
                <a:gd name="T2" fmla="*/ 0 w 184"/>
                <a:gd name="T3" fmla="*/ 0 h 110"/>
                <a:gd name="T4" fmla="*/ 0 w 184"/>
                <a:gd name="T5" fmla="*/ 0 h 110"/>
                <a:gd name="T6" fmla="*/ 0 w 18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89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0 w 258"/>
                <a:gd name="T1" fmla="*/ 0 h 191"/>
                <a:gd name="T2" fmla="*/ 0 w 258"/>
                <a:gd name="T3" fmla="*/ 0 h 191"/>
                <a:gd name="T4" fmla="*/ 0 w 258"/>
                <a:gd name="T5" fmla="*/ 0 h 191"/>
                <a:gd name="T6" fmla="*/ 0 w 258"/>
                <a:gd name="T7" fmla="*/ 0 h 191"/>
                <a:gd name="T8" fmla="*/ 0 w 258"/>
                <a:gd name="T9" fmla="*/ 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90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0 w 450"/>
                <a:gd name="T1" fmla="*/ 0 h 480"/>
                <a:gd name="T2" fmla="*/ 0 w 450"/>
                <a:gd name="T3" fmla="*/ 0 h 480"/>
                <a:gd name="T4" fmla="*/ 0 w 450"/>
                <a:gd name="T5" fmla="*/ 0 h 480"/>
                <a:gd name="T6" fmla="*/ 0 w 450"/>
                <a:gd name="T7" fmla="*/ 0 h 480"/>
                <a:gd name="T8" fmla="*/ 0 w 450"/>
                <a:gd name="T9" fmla="*/ 0 h 480"/>
                <a:gd name="T10" fmla="*/ 0 w 450"/>
                <a:gd name="T11" fmla="*/ 0 h 480"/>
                <a:gd name="T12" fmla="*/ 0 w 450"/>
                <a:gd name="T13" fmla="*/ 0 h 480"/>
                <a:gd name="T14" fmla="*/ 0 w 450"/>
                <a:gd name="T15" fmla="*/ 0 h 480"/>
                <a:gd name="T16" fmla="*/ 0 w 450"/>
                <a:gd name="T17" fmla="*/ 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6553200" y="457200"/>
            <a:ext cx="1981200" cy="1066800"/>
            <a:chOff x="240" y="2976"/>
            <a:chExt cx="1610" cy="884"/>
          </a:xfrm>
        </p:grpSpPr>
        <p:sp>
          <p:nvSpPr>
            <p:cNvPr id="7243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44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0 w 5215"/>
                <a:gd name="T1" fmla="*/ 0 h 3631"/>
                <a:gd name="T2" fmla="*/ 0 w 5215"/>
                <a:gd name="T3" fmla="*/ 0 h 3631"/>
                <a:gd name="T4" fmla="*/ 0 w 5215"/>
                <a:gd name="T5" fmla="*/ 0 h 3631"/>
                <a:gd name="T6" fmla="*/ 0 w 5215"/>
                <a:gd name="T7" fmla="*/ 0 h 3631"/>
                <a:gd name="T8" fmla="*/ 0 w 5215"/>
                <a:gd name="T9" fmla="*/ 0 h 3631"/>
                <a:gd name="T10" fmla="*/ 0 w 5215"/>
                <a:gd name="T11" fmla="*/ 0 h 3631"/>
                <a:gd name="T12" fmla="*/ 0 w 5215"/>
                <a:gd name="T13" fmla="*/ 0 h 3631"/>
                <a:gd name="T14" fmla="*/ 0 w 5215"/>
                <a:gd name="T15" fmla="*/ 0 h 3631"/>
                <a:gd name="T16" fmla="*/ 0 w 5215"/>
                <a:gd name="T17" fmla="*/ 0 h 3631"/>
                <a:gd name="T18" fmla="*/ 0 w 5215"/>
                <a:gd name="T19" fmla="*/ 0 h 3631"/>
                <a:gd name="T20" fmla="*/ 0 w 5215"/>
                <a:gd name="T21" fmla="*/ 0 h 3631"/>
                <a:gd name="T22" fmla="*/ 0 w 5215"/>
                <a:gd name="T23" fmla="*/ 0 h 3631"/>
                <a:gd name="T24" fmla="*/ 0 w 5215"/>
                <a:gd name="T25" fmla="*/ 0 h 3631"/>
                <a:gd name="T26" fmla="*/ 0 w 5215"/>
                <a:gd name="T27" fmla="*/ 0 h 3631"/>
                <a:gd name="T28" fmla="*/ 0 w 5215"/>
                <a:gd name="T29" fmla="*/ 0 h 3631"/>
                <a:gd name="T30" fmla="*/ 0 w 5215"/>
                <a:gd name="T31" fmla="*/ 0 h 3631"/>
                <a:gd name="T32" fmla="*/ 0 w 5215"/>
                <a:gd name="T33" fmla="*/ 0 h 3631"/>
                <a:gd name="T34" fmla="*/ 0 w 5215"/>
                <a:gd name="T35" fmla="*/ 0 h 3631"/>
                <a:gd name="T36" fmla="*/ 0 w 5215"/>
                <a:gd name="T37" fmla="*/ 0 h 3631"/>
                <a:gd name="T38" fmla="*/ 0 w 5215"/>
                <a:gd name="T39" fmla="*/ 0 h 3631"/>
                <a:gd name="T40" fmla="*/ 0 w 5215"/>
                <a:gd name="T41" fmla="*/ 0 h 3631"/>
                <a:gd name="T42" fmla="*/ 0 w 5215"/>
                <a:gd name="T43" fmla="*/ 0 h 3631"/>
                <a:gd name="T44" fmla="*/ 0 w 5215"/>
                <a:gd name="T45" fmla="*/ 0 h 3631"/>
                <a:gd name="T46" fmla="*/ 0 w 5215"/>
                <a:gd name="T47" fmla="*/ 0 h 3631"/>
                <a:gd name="T48" fmla="*/ 0 w 5215"/>
                <a:gd name="T49" fmla="*/ 0 h 3631"/>
                <a:gd name="T50" fmla="*/ 0 w 5215"/>
                <a:gd name="T51" fmla="*/ 0 h 3631"/>
                <a:gd name="T52" fmla="*/ 0 w 5215"/>
                <a:gd name="T53" fmla="*/ 0 h 3631"/>
                <a:gd name="T54" fmla="*/ 0 w 5215"/>
                <a:gd name="T55" fmla="*/ 0 h 3631"/>
                <a:gd name="T56" fmla="*/ 0 w 5215"/>
                <a:gd name="T57" fmla="*/ 0 h 3631"/>
                <a:gd name="T58" fmla="*/ 0 w 5215"/>
                <a:gd name="T59" fmla="*/ 0 h 3631"/>
                <a:gd name="T60" fmla="*/ 0 w 5215"/>
                <a:gd name="T61" fmla="*/ 0 h 3631"/>
                <a:gd name="T62" fmla="*/ 0 w 5215"/>
                <a:gd name="T63" fmla="*/ 0 h 3631"/>
                <a:gd name="T64" fmla="*/ 0 w 5215"/>
                <a:gd name="T65" fmla="*/ 0 h 3631"/>
                <a:gd name="T66" fmla="*/ 0 w 5215"/>
                <a:gd name="T67" fmla="*/ 0 h 3631"/>
                <a:gd name="T68" fmla="*/ 0 w 5215"/>
                <a:gd name="T69" fmla="*/ 0 h 3631"/>
                <a:gd name="T70" fmla="*/ 0 w 5215"/>
                <a:gd name="T71" fmla="*/ 0 h 3631"/>
                <a:gd name="T72" fmla="*/ 0 w 5215"/>
                <a:gd name="T73" fmla="*/ 0 h 3631"/>
                <a:gd name="T74" fmla="*/ 0 w 5215"/>
                <a:gd name="T75" fmla="*/ 0 h 3631"/>
                <a:gd name="T76" fmla="*/ 0 w 5215"/>
                <a:gd name="T77" fmla="*/ 0 h 3631"/>
                <a:gd name="T78" fmla="*/ 0 w 5215"/>
                <a:gd name="T79" fmla="*/ 0 h 3631"/>
                <a:gd name="T80" fmla="*/ 0 w 5215"/>
                <a:gd name="T81" fmla="*/ 0 h 3631"/>
                <a:gd name="T82" fmla="*/ 0 w 5215"/>
                <a:gd name="T83" fmla="*/ 0 h 3631"/>
                <a:gd name="T84" fmla="*/ 0 w 5215"/>
                <a:gd name="T85" fmla="*/ 0 h 3631"/>
                <a:gd name="T86" fmla="*/ 0 w 5215"/>
                <a:gd name="T87" fmla="*/ 0 h 3631"/>
                <a:gd name="T88" fmla="*/ 0 w 5215"/>
                <a:gd name="T89" fmla="*/ 0 h 3631"/>
                <a:gd name="T90" fmla="*/ 0 w 5215"/>
                <a:gd name="T91" fmla="*/ 0 h 3631"/>
                <a:gd name="T92" fmla="*/ 0 w 5215"/>
                <a:gd name="T93" fmla="*/ 0 h 3631"/>
                <a:gd name="T94" fmla="*/ 0 w 5215"/>
                <a:gd name="T95" fmla="*/ 0 h 3631"/>
                <a:gd name="T96" fmla="*/ 0 w 5215"/>
                <a:gd name="T97" fmla="*/ 0 h 3631"/>
                <a:gd name="T98" fmla="*/ 0 w 5215"/>
                <a:gd name="T99" fmla="*/ 0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45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0 w 3898"/>
                <a:gd name="T1" fmla="*/ 0 h 2133"/>
                <a:gd name="T2" fmla="*/ 0 w 3898"/>
                <a:gd name="T3" fmla="*/ 0 h 2133"/>
                <a:gd name="T4" fmla="*/ 0 w 3898"/>
                <a:gd name="T5" fmla="*/ 0 h 2133"/>
                <a:gd name="T6" fmla="*/ 0 w 3898"/>
                <a:gd name="T7" fmla="*/ 0 h 2133"/>
                <a:gd name="T8" fmla="*/ 0 w 3898"/>
                <a:gd name="T9" fmla="*/ 0 h 2133"/>
                <a:gd name="T10" fmla="*/ 0 w 3898"/>
                <a:gd name="T11" fmla="*/ 0 h 2133"/>
                <a:gd name="T12" fmla="*/ 0 w 3898"/>
                <a:gd name="T13" fmla="*/ 0 h 2133"/>
                <a:gd name="T14" fmla="*/ 0 w 3898"/>
                <a:gd name="T15" fmla="*/ 0 h 2133"/>
                <a:gd name="T16" fmla="*/ 0 w 3898"/>
                <a:gd name="T17" fmla="*/ 0 h 2133"/>
                <a:gd name="T18" fmla="*/ 0 w 3898"/>
                <a:gd name="T19" fmla="*/ 0 h 2133"/>
                <a:gd name="T20" fmla="*/ 0 w 3898"/>
                <a:gd name="T21" fmla="*/ 0 h 2133"/>
                <a:gd name="T22" fmla="*/ 0 w 3898"/>
                <a:gd name="T23" fmla="*/ 0 h 2133"/>
                <a:gd name="T24" fmla="*/ 0 w 3898"/>
                <a:gd name="T25" fmla="*/ 0 h 2133"/>
                <a:gd name="T26" fmla="*/ 0 w 3898"/>
                <a:gd name="T27" fmla="*/ 0 h 2133"/>
                <a:gd name="T28" fmla="*/ 0 w 3898"/>
                <a:gd name="T29" fmla="*/ 0 h 2133"/>
                <a:gd name="T30" fmla="*/ 0 w 3898"/>
                <a:gd name="T31" fmla="*/ 0 h 2133"/>
                <a:gd name="T32" fmla="*/ 0 w 3898"/>
                <a:gd name="T33" fmla="*/ 0 h 2133"/>
                <a:gd name="T34" fmla="*/ 0 w 3898"/>
                <a:gd name="T35" fmla="*/ 0 h 2133"/>
                <a:gd name="T36" fmla="*/ 0 w 3898"/>
                <a:gd name="T37" fmla="*/ 0 h 2133"/>
                <a:gd name="T38" fmla="*/ 0 w 3898"/>
                <a:gd name="T39" fmla="*/ 0 h 2133"/>
                <a:gd name="T40" fmla="*/ 0 w 3898"/>
                <a:gd name="T41" fmla="*/ 0 h 2133"/>
                <a:gd name="T42" fmla="*/ 0 w 3898"/>
                <a:gd name="T43" fmla="*/ 0 h 2133"/>
                <a:gd name="T44" fmla="*/ 0 w 3898"/>
                <a:gd name="T45" fmla="*/ 0 h 2133"/>
                <a:gd name="T46" fmla="*/ 0 w 3898"/>
                <a:gd name="T47" fmla="*/ 0 h 2133"/>
                <a:gd name="T48" fmla="*/ 0 w 3898"/>
                <a:gd name="T49" fmla="*/ 0 h 2133"/>
                <a:gd name="T50" fmla="*/ 0 w 3898"/>
                <a:gd name="T51" fmla="*/ 0 h 2133"/>
                <a:gd name="T52" fmla="*/ 0 w 3898"/>
                <a:gd name="T53" fmla="*/ 0 h 2133"/>
                <a:gd name="T54" fmla="*/ 0 w 3898"/>
                <a:gd name="T55" fmla="*/ 0 h 2133"/>
                <a:gd name="T56" fmla="*/ 0 w 3898"/>
                <a:gd name="T57" fmla="*/ 0 h 2133"/>
                <a:gd name="T58" fmla="*/ 0 w 3898"/>
                <a:gd name="T59" fmla="*/ 0 h 2133"/>
                <a:gd name="T60" fmla="*/ 0 w 3898"/>
                <a:gd name="T61" fmla="*/ 0 h 2133"/>
                <a:gd name="T62" fmla="*/ 0 w 3898"/>
                <a:gd name="T63" fmla="*/ 0 h 2133"/>
                <a:gd name="T64" fmla="*/ 0 w 3898"/>
                <a:gd name="T65" fmla="*/ 0 h 2133"/>
                <a:gd name="T66" fmla="*/ 0 w 3898"/>
                <a:gd name="T67" fmla="*/ 0 h 2133"/>
                <a:gd name="T68" fmla="*/ 0 w 3898"/>
                <a:gd name="T69" fmla="*/ 0 h 2133"/>
                <a:gd name="T70" fmla="*/ 0 w 3898"/>
                <a:gd name="T71" fmla="*/ 0 h 2133"/>
                <a:gd name="T72" fmla="*/ 0 w 3898"/>
                <a:gd name="T73" fmla="*/ 0 h 2133"/>
                <a:gd name="T74" fmla="*/ 0 w 3898"/>
                <a:gd name="T75" fmla="*/ 0 h 2133"/>
                <a:gd name="T76" fmla="*/ 0 w 3898"/>
                <a:gd name="T77" fmla="*/ 0 h 2133"/>
                <a:gd name="T78" fmla="*/ 0 w 3898"/>
                <a:gd name="T79" fmla="*/ 0 h 2133"/>
                <a:gd name="T80" fmla="*/ 0 w 3898"/>
                <a:gd name="T81" fmla="*/ 0 h 2133"/>
                <a:gd name="T82" fmla="*/ 0 w 3898"/>
                <a:gd name="T83" fmla="*/ 0 h 2133"/>
                <a:gd name="T84" fmla="*/ 0 w 3898"/>
                <a:gd name="T85" fmla="*/ 0 h 2133"/>
                <a:gd name="T86" fmla="*/ 0 w 3898"/>
                <a:gd name="T87" fmla="*/ 0 h 2133"/>
                <a:gd name="T88" fmla="*/ 0 w 3898"/>
                <a:gd name="T89" fmla="*/ 0 h 2133"/>
                <a:gd name="T90" fmla="*/ 0 w 3898"/>
                <a:gd name="T91" fmla="*/ 0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46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0 w 266"/>
                <a:gd name="T1" fmla="*/ 0 h 232"/>
                <a:gd name="T2" fmla="*/ 0 w 266"/>
                <a:gd name="T3" fmla="*/ 0 h 232"/>
                <a:gd name="T4" fmla="*/ 0 w 266"/>
                <a:gd name="T5" fmla="*/ 0 h 232"/>
                <a:gd name="T6" fmla="*/ 0 w 266"/>
                <a:gd name="T7" fmla="*/ 0 h 232"/>
                <a:gd name="T8" fmla="*/ 0 w 266"/>
                <a:gd name="T9" fmla="*/ 0 h 232"/>
                <a:gd name="T10" fmla="*/ 0 w 266"/>
                <a:gd name="T11" fmla="*/ 0 h 232"/>
                <a:gd name="T12" fmla="*/ 0 w 266"/>
                <a:gd name="T13" fmla="*/ 0 h 232"/>
                <a:gd name="T14" fmla="*/ 0 w 266"/>
                <a:gd name="T15" fmla="*/ 0 h 232"/>
                <a:gd name="T16" fmla="*/ 0 w 266"/>
                <a:gd name="T17" fmla="*/ 0 h 232"/>
                <a:gd name="T18" fmla="*/ 0 w 266"/>
                <a:gd name="T19" fmla="*/ 0 h 232"/>
                <a:gd name="T20" fmla="*/ 0 w 266"/>
                <a:gd name="T21" fmla="*/ 0 h 232"/>
                <a:gd name="T22" fmla="*/ 0 w 266"/>
                <a:gd name="T23" fmla="*/ 0 h 232"/>
                <a:gd name="T24" fmla="*/ 0 w 266"/>
                <a:gd name="T25" fmla="*/ 0 h 232"/>
                <a:gd name="T26" fmla="*/ 0 w 266"/>
                <a:gd name="T27" fmla="*/ 0 h 232"/>
                <a:gd name="T28" fmla="*/ 0 w 266"/>
                <a:gd name="T29" fmla="*/ 0 h 232"/>
                <a:gd name="T30" fmla="*/ 0 w 266"/>
                <a:gd name="T31" fmla="*/ 0 h 232"/>
                <a:gd name="T32" fmla="*/ 0 w 266"/>
                <a:gd name="T33" fmla="*/ 0 h 232"/>
                <a:gd name="T34" fmla="*/ 0 w 266"/>
                <a:gd name="T35" fmla="*/ 0 h 232"/>
                <a:gd name="T36" fmla="*/ 0 w 266"/>
                <a:gd name="T37" fmla="*/ 0 h 232"/>
                <a:gd name="T38" fmla="*/ 0 w 266"/>
                <a:gd name="T39" fmla="*/ 0 h 232"/>
                <a:gd name="T40" fmla="*/ 0 w 266"/>
                <a:gd name="T41" fmla="*/ 0 h 232"/>
                <a:gd name="T42" fmla="*/ 0 w 266"/>
                <a:gd name="T43" fmla="*/ 0 h 232"/>
                <a:gd name="T44" fmla="*/ 0 w 266"/>
                <a:gd name="T45" fmla="*/ 0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47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0 w 108"/>
                <a:gd name="T1" fmla="*/ 0 h 144"/>
                <a:gd name="T2" fmla="*/ 0 w 108"/>
                <a:gd name="T3" fmla="*/ 0 h 144"/>
                <a:gd name="T4" fmla="*/ 0 w 108"/>
                <a:gd name="T5" fmla="*/ 0 h 144"/>
                <a:gd name="T6" fmla="*/ 0 w 108"/>
                <a:gd name="T7" fmla="*/ 0 h 144"/>
                <a:gd name="T8" fmla="*/ 0 w 108"/>
                <a:gd name="T9" fmla="*/ 0 h 144"/>
                <a:gd name="T10" fmla="*/ 0 w 108"/>
                <a:gd name="T11" fmla="*/ 0 h 144"/>
                <a:gd name="T12" fmla="*/ 0 w 108"/>
                <a:gd name="T13" fmla="*/ 0 h 144"/>
                <a:gd name="T14" fmla="*/ 0 w 108"/>
                <a:gd name="T15" fmla="*/ 0 h 144"/>
                <a:gd name="T16" fmla="*/ 0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48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0 w 116"/>
                <a:gd name="T1" fmla="*/ 0 h 144"/>
                <a:gd name="T2" fmla="*/ 0 w 116"/>
                <a:gd name="T3" fmla="*/ 0 h 144"/>
                <a:gd name="T4" fmla="*/ 0 w 116"/>
                <a:gd name="T5" fmla="*/ 0 h 144"/>
                <a:gd name="T6" fmla="*/ 0 w 116"/>
                <a:gd name="T7" fmla="*/ 0 h 144"/>
                <a:gd name="T8" fmla="*/ 0 w 116"/>
                <a:gd name="T9" fmla="*/ 0 h 144"/>
                <a:gd name="T10" fmla="*/ 0 w 116"/>
                <a:gd name="T11" fmla="*/ 0 h 144"/>
                <a:gd name="T12" fmla="*/ 0 w 116"/>
                <a:gd name="T13" fmla="*/ 0 h 144"/>
                <a:gd name="T14" fmla="*/ 0 w 116"/>
                <a:gd name="T15" fmla="*/ 0 h 144"/>
                <a:gd name="T16" fmla="*/ 0 w 116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49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0 w 267"/>
                <a:gd name="T1" fmla="*/ 0 h 210"/>
                <a:gd name="T2" fmla="*/ 0 w 267"/>
                <a:gd name="T3" fmla="*/ 0 h 210"/>
                <a:gd name="T4" fmla="*/ 0 w 267"/>
                <a:gd name="T5" fmla="*/ 0 h 210"/>
                <a:gd name="T6" fmla="*/ 0 w 267"/>
                <a:gd name="T7" fmla="*/ 0 h 210"/>
                <a:gd name="T8" fmla="*/ 0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50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0 w 112"/>
                <a:gd name="T1" fmla="*/ 0 h 143"/>
                <a:gd name="T2" fmla="*/ 0 w 112"/>
                <a:gd name="T3" fmla="*/ 0 h 143"/>
                <a:gd name="T4" fmla="*/ 0 w 112"/>
                <a:gd name="T5" fmla="*/ 0 h 143"/>
                <a:gd name="T6" fmla="*/ 0 w 112"/>
                <a:gd name="T7" fmla="*/ 0 h 143"/>
                <a:gd name="T8" fmla="*/ 0 w 112"/>
                <a:gd name="T9" fmla="*/ 0 h 143"/>
                <a:gd name="T10" fmla="*/ 0 w 112"/>
                <a:gd name="T11" fmla="*/ 0 h 143"/>
                <a:gd name="T12" fmla="*/ 0 w 112"/>
                <a:gd name="T13" fmla="*/ 0 h 143"/>
                <a:gd name="T14" fmla="*/ 0 w 112"/>
                <a:gd name="T15" fmla="*/ 0 h 143"/>
                <a:gd name="T16" fmla="*/ 0 w 112"/>
                <a:gd name="T17" fmla="*/ 0 h 143"/>
                <a:gd name="T18" fmla="*/ 0 w 112"/>
                <a:gd name="T19" fmla="*/ 0 h 143"/>
                <a:gd name="T20" fmla="*/ 0 w 112"/>
                <a:gd name="T21" fmla="*/ 0 h 143"/>
                <a:gd name="T22" fmla="*/ 0 w 112"/>
                <a:gd name="T23" fmla="*/ 0 h 143"/>
                <a:gd name="T24" fmla="*/ 0 w 112"/>
                <a:gd name="T25" fmla="*/ 0 h 143"/>
                <a:gd name="T26" fmla="*/ 0 w 112"/>
                <a:gd name="T27" fmla="*/ 0 h 143"/>
                <a:gd name="T28" fmla="*/ 0 w 112"/>
                <a:gd name="T29" fmla="*/ 0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51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0 w 114"/>
                <a:gd name="T1" fmla="*/ 0 h 118"/>
                <a:gd name="T2" fmla="*/ 0 w 114"/>
                <a:gd name="T3" fmla="*/ 0 h 118"/>
                <a:gd name="T4" fmla="*/ 0 w 114"/>
                <a:gd name="T5" fmla="*/ 0 h 118"/>
                <a:gd name="T6" fmla="*/ 0 w 114"/>
                <a:gd name="T7" fmla="*/ 0 h 118"/>
                <a:gd name="T8" fmla="*/ 0 w 114"/>
                <a:gd name="T9" fmla="*/ 0 h 118"/>
                <a:gd name="T10" fmla="*/ 0 w 114"/>
                <a:gd name="T11" fmla="*/ 0 h 118"/>
                <a:gd name="T12" fmla="*/ 0 w 114"/>
                <a:gd name="T13" fmla="*/ 0 h 118"/>
                <a:gd name="T14" fmla="*/ 0 w 114"/>
                <a:gd name="T15" fmla="*/ 0 h 118"/>
                <a:gd name="T16" fmla="*/ 0 w 114"/>
                <a:gd name="T17" fmla="*/ 0 h 118"/>
                <a:gd name="T18" fmla="*/ 0 w 114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52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0 w 3393"/>
                <a:gd name="T1" fmla="*/ 0 h 2481"/>
                <a:gd name="T2" fmla="*/ 0 w 3393"/>
                <a:gd name="T3" fmla="*/ 0 h 2481"/>
                <a:gd name="T4" fmla="*/ 0 w 3393"/>
                <a:gd name="T5" fmla="*/ 0 h 2481"/>
                <a:gd name="T6" fmla="*/ 0 w 3393"/>
                <a:gd name="T7" fmla="*/ 0 h 2481"/>
                <a:gd name="T8" fmla="*/ 0 w 3393"/>
                <a:gd name="T9" fmla="*/ 0 h 2481"/>
                <a:gd name="T10" fmla="*/ 0 w 3393"/>
                <a:gd name="T11" fmla="*/ 0 h 2481"/>
                <a:gd name="T12" fmla="*/ 0 w 3393"/>
                <a:gd name="T13" fmla="*/ 0 h 2481"/>
                <a:gd name="T14" fmla="*/ 0 w 3393"/>
                <a:gd name="T15" fmla="*/ 0 h 2481"/>
                <a:gd name="T16" fmla="*/ 0 w 3393"/>
                <a:gd name="T17" fmla="*/ 0 h 2481"/>
                <a:gd name="T18" fmla="*/ 0 w 3393"/>
                <a:gd name="T19" fmla="*/ 0 h 2481"/>
                <a:gd name="T20" fmla="*/ 0 w 3393"/>
                <a:gd name="T21" fmla="*/ 0 h 2481"/>
                <a:gd name="T22" fmla="*/ 0 w 3393"/>
                <a:gd name="T23" fmla="*/ 0 h 2481"/>
                <a:gd name="T24" fmla="*/ 0 w 3393"/>
                <a:gd name="T25" fmla="*/ 0 h 2481"/>
                <a:gd name="T26" fmla="*/ 0 w 3393"/>
                <a:gd name="T27" fmla="*/ 0 h 2481"/>
                <a:gd name="T28" fmla="*/ 0 w 3393"/>
                <a:gd name="T29" fmla="*/ 0 h 2481"/>
                <a:gd name="T30" fmla="*/ 0 w 3393"/>
                <a:gd name="T31" fmla="*/ 0 h 2481"/>
                <a:gd name="T32" fmla="*/ 0 w 3393"/>
                <a:gd name="T33" fmla="*/ 0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53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0 w 2602"/>
                <a:gd name="T1" fmla="*/ 0 h 1931"/>
                <a:gd name="T2" fmla="*/ 0 w 2602"/>
                <a:gd name="T3" fmla="*/ 0 h 1931"/>
                <a:gd name="T4" fmla="*/ 0 w 2602"/>
                <a:gd name="T5" fmla="*/ 0 h 1931"/>
                <a:gd name="T6" fmla="*/ 0 w 2602"/>
                <a:gd name="T7" fmla="*/ 0 h 1931"/>
                <a:gd name="T8" fmla="*/ 0 w 2602"/>
                <a:gd name="T9" fmla="*/ 0 h 1931"/>
                <a:gd name="T10" fmla="*/ 0 w 2602"/>
                <a:gd name="T11" fmla="*/ 0 h 1931"/>
                <a:gd name="T12" fmla="*/ 0 w 2602"/>
                <a:gd name="T13" fmla="*/ 0 h 1931"/>
                <a:gd name="T14" fmla="*/ 0 w 2602"/>
                <a:gd name="T15" fmla="*/ 0 h 1931"/>
                <a:gd name="T16" fmla="*/ 0 w 2602"/>
                <a:gd name="T17" fmla="*/ 0 h 1931"/>
                <a:gd name="T18" fmla="*/ 0 w 2602"/>
                <a:gd name="T19" fmla="*/ 0 h 1931"/>
                <a:gd name="T20" fmla="*/ 0 w 2602"/>
                <a:gd name="T21" fmla="*/ 0 h 1931"/>
                <a:gd name="T22" fmla="*/ 0 w 2602"/>
                <a:gd name="T23" fmla="*/ 0 h 1931"/>
                <a:gd name="T24" fmla="*/ 0 w 2602"/>
                <a:gd name="T25" fmla="*/ 0 h 1931"/>
                <a:gd name="T26" fmla="*/ 0 w 2602"/>
                <a:gd name="T27" fmla="*/ 0 h 1931"/>
                <a:gd name="T28" fmla="*/ 0 w 2602"/>
                <a:gd name="T29" fmla="*/ 0 h 1931"/>
                <a:gd name="T30" fmla="*/ 0 w 2602"/>
                <a:gd name="T31" fmla="*/ 0 h 1931"/>
                <a:gd name="T32" fmla="*/ 0 w 2602"/>
                <a:gd name="T33" fmla="*/ 0 h 1931"/>
                <a:gd name="T34" fmla="*/ 0 w 2602"/>
                <a:gd name="T35" fmla="*/ 0 h 1931"/>
                <a:gd name="T36" fmla="*/ 0 w 2602"/>
                <a:gd name="T37" fmla="*/ 0 h 1931"/>
                <a:gd name="T38" fmla="*/ 0 w 2602"/>
                <a:gd name="T39" fmla="*/ 0 h 1931"/>
                <a:gd name="T40" fmla="*/ 0 w 2602"/>
                <a:gd name="T41" fmla="*/ 0 h 1931"/>
                <a:gd name="T42" fmla="*/ 0 w 2602"/>
                <a:gd name="T43" fmla="*/ 0 h 1931"/>
                <a:gd name="T44" fmla="*/ 0 w 2602"/>
                <a:gd name="T45" fmla="*/ 0 h 1931"/>
                <a:gd name="T46" fmla="*/ 0 w 2602"/>
                <a:gd name="T47" fmla="*/ 0 h 1931"/>
                <a:gd name="T48" fmla="*/ 0 w 2602"/>
                <a:gd name="T49" fmla="*/ 0 h 1931"/>
                <a:gd name="T50" fmla="*/ 0 w 2602"/>
                <a:gd name="T51" fmla="*/ 0 h 1931"/>
                <a:gd name="T52" fmla="*/ 0 w 2602"/>
                <a:gd name="T53" fmla="*/ 0 h 1931"/>
                <a:gd name="T54" fmla="*/ 0 w 2602"/>
                <a:gd name="T55" fmla="*/ 0 h 1931"/>
                <a:gd name="T56" fmla="*/ 0 w 2602"/>
                <a:gd name="T57" fmla="*/ 0 h 1931"/>
                <a:gd name="T58" fmla="*/ 0 w 2602"/>
                <a:gd name="T59" fmla="*/ 0 h 1931"/>
                <a:gd name="T60" fmla="*/ 0 w 2602"/>
                <a:gd name="T61" fmla="*/ 0 h 1931"/>
                <a:gd name="T62" fmla="*/ 0 w 2602"/>
                <a:gd name="T63" fmla="*/ 0 h 1931"/>
                <a:gd name="T64" fmla="*/ 0 w 2602"/>
                <a:gd name="T65" fmla="*/ 0 h 1931"/>
                <a:gd name="T66" fmla="*/ 0 w 2602"/>
                <a:gd name="T67" fmla="*/ 0 h 1931"/>
                <a:gd name="T68" fmla="*/ 0 w 2602"/>
                <a:gd name="T69" fmla="*/ 0 h 1931"/>
                <a:gd name="T70" fmla="*/ 0 w 2602"/>
                <a:gd name="T71" fmla="*/ 0 h 1931"/>
                <a:gd name="T72" fmla="*/ 0 w 2602"/>
                <a:gd name="T73" fmla="*/ 0 h 1931"/>
                <a:gd name="T74" fmla="*/ 0 w 2602"/>
                <a:gd name="T75" fmla="*/ 0 h 1931"/>
                <a:gd name="T76" fmla="*/ 0 w 2602"/>
                <a:gd name="T77" fmla="*/ 0 h 1931"/>
                <a:gd name="T78" fmla="*/ 0 w 2602"/>
                <a:gd name="T79" fmla="*/ 0 h 1931"/>
                <a:gd name="T80" fmla="*/ 0 w 2602"/>
                <a:gd name="T81" fmla="*/ 0 h 1931"/>
                <a:gd name="T82" fmla="*/ 0 w 2602"/>
                <a:gd name="T83" fmla="*/ 0 h 1931"/>
                <a:gd name="T84" fmla="*/ 0 w 2602"/>
                <a:gd name="T85" fmla="*/ 0 h 1931"/>
                <a:gd name="T86" fmla="*/ 0 w 2602"/>
                <a:gd name="T87" fmla="*/ 0 h 1931"/>
                <a:gd name="T88" fmla="*/ 0 w 2602"/>
                <a:gd name="T89" fmla="*/ 0 h 1931"/>
                <a:gd name="T90" fmla="*/ 0 w 2602"/>
                <a:gd name="T91" fmla="*/ 0 h 1931"/>
                <a:gd name="T92" fmla="*/ 0 w 2602"/>
                <a:gd name="T93" fmla="*/ 0 h 1931"/>
                <a:gd name="T94" fmla="*/ 0 w 2602"/>
                <a:gd name="T95" fmla="*/ 0 h 1931"/>
                <a:gd name="T96" fmla="*/ 0 w 2602"/>
                <a:gd name="T97" fmla="*/ 0 h 1931"/>
                <a:gd name="T98" fmla="*/ 0 w 2602"/>
                <a:gd name="T99" fmla="*/ 0 h 1931"/>
                <a:gd name="T100" fmla="*/ 0 w 2602"/>
                <a:gd name="T101" fmla="*/ 0 h 1931"/>
                <a:gd name="T102" fmla="*/ 0 w 2602"/>
                <a:gd name="T103" fmla="*/ 0 h 1931"/>
                <a:gd name="T104" fmla="*/ 0 w 2602"/>
                <a:gd name="T105" fmla="*/ 0 h 1931"/>
                <a:gd name="T106" fmla="*/ 0 w 2602"/>
                <a:gd name="T107" fmla="*/ 0 h 1931"/>
                <a:gd name="T108" fmla="*/ 0 w 2602"/>
                <a:gd name="T109" fmla="*/ 0 h 1931"/>
                <a:gd name="T110" fmla="*/ 0 w 2602"/>
                <a:gd name="T111" fmla="*/ 0 h 1931"/>
                <a:gd name="T112" fmla="*/ 0 w 2602"/>
                <a:gd name="T113" fmla="*/ 0 h 1931"/>
                <a:gd name="T114" fmla="*/ 0 w 2602"/>
                <a:gd name="T115" fmla="*/ 0 h 1931"/>
                <a:gd name="T116" fmla="*/ 0 w 2602"/>
                <a:gd name="T117" fmla="*/ 0 h 1931"/>
                <a:gd name="T118" fmla="*/ 0 w 2602"/>
                <a:gd name="T119" fmla="*/ 0 h 1931"/>
                <a:gd name="T120" fmla="*/ 0 w 2602"/>
                <a:gd name="T121" fmla="*/ 0 h 1931"/>
                <a:gd name="T122" fmla="*/ 0 w 2602"/>
                <a:gd name="T123" fmla="*/ 0 h 1931"/>
                <a:gd name="T124" fmla="*/ 0 w 2602"/>
                <a:gd name="T125" fmla="*/ 0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54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0 w 179"/>
                <a:gd name="T1" fmla="*/ 0 h 139"/>
                <a:gd name="T2" fmla="*/ 0 w 179"/>
                <a:gd name="T3" fmla="*/ 0 h 139"/>
                <a:gd name="T4" fmla="*/ 0 w 179"/>
                <a:gd name="T5" fmla="*/ 0 h 139"/>
                <a:gd name="T6" fmla="*/ 0 w 179"/>
                <a:gd name="T7" fmla="*/ 0 h 139"/>
                <a:gd name="T8" fmla="*/ 0 w 179"/>
                <a:gd name="T9" fmla="*/ 0 h 139"/>
                <a:gd name="T10" fmla="*/ 0 w 179"/>
                <a:gd name="T11" fmla="*/ 0 h 139"/>
                <a:gd name="T12" fmla="*/ 0 w 179"/>
                <a:gd name="T13" fmla="*/ 0 h 139"/>
                <a:gd name="T14" fmla="*/ 0 w 179"/>
                <a:gd name="T15" fmla="*/ 0 h 139"/>
                <a:gd name="T16" fmla="*/ 0 w 179"/>
                <a:gd name="T17" fmla="*/ 0 h 139"/>
                <a:gd name="T18" fmla="*/ 0 w 179"/>
                <a:gd name="T19" fmla="*/ 0 h 139"/>
                <a:gd name="T20" fmla="*/ 0 w 179"/>
                <a:gd name="T21" fmla="*/ 0 h 139"/>
                <a:gd name="T22" fmla="*/ 0 w 179"/>
                <a:gd name="T23" fmla="*/ 0 h 139"/>
                <a:gd name="T24" fmla="*/ 0 w 179"/>
                <a:gd name="T25" fmla="*/ 0 h 139"/>
                <a:gd name="T26" fmla="*/ 0 w 179"/>
                <a:gd name="T27" fmla="*/ 0 h 139"/>
                <a:gd name="T28" fmla="*/ 0 w 179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55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0 w 372"/>
                <a:gd name="T1" fmla="*/ 0 h 224"/>
                <a:gd name="T2" fmla="*/ 0 w 372"/>
                <a:gd name="T3" fmla="*/ 0 h 224"/>
                <a:gd name="T4" fmla="*/ 0 w 372"/>
                <a:gd name="T5" fmla="*/ 0 h 224"/>
                <a:gd name="T6" fmla="*/ 0 w 372"/>
                <a:gd name="T7" fmla="*/ 0 h 224"/>
                <a:gd name="T8" fmla="*/ 0 w 372"/>
                <a:gd name="T9" fmla="*/ 0 h 224"/>
                <a:gd name="T10" fmla="*/ 0 w 372"/>
                <a:gd name="T11" fmla="*/ 0 h 224"/>
                <a:gd name="T12" fmla="*/ 0 w 372"/>
                <a:gd name="T13" fmla="*/ 0 h 224"/>
                <a:gd name="T14" fmla="*/ 0 w 372"/>
                <a:gd name="T15" fmla="*/ 0 h 224"/>
                <a:gd name="T16" fmla="*/ 0 w 372"/>
                <a:gd name="T17" fmla="*/ 0 h 224"/>
                <a:gd name="T18" fmla="*/ 0 w 372"/>
                <a:gd name="T19" fmla="*/ 0 h 224"/>
                <a:gd name="T20" fmla="*/ 0 w 372"/>
                <a:gd name="T21" fmla="*/ 0 h 224"/>
                <a:gd name="T22" fmla="*/ 0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56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0 w 49"/>
                <a:gd name="T1" fmla="*/ 0 h 250"/>
                <a:gd name="T2" fmla="*/ 0 w 49"/>
                <a:gd name="T3" fmla="*/ 0 h 250"/>
                <a:gd name="T4" fmla="*/ 0 w 49"/>
                <a:gd name="T5" fmla="*/ 0 h 250"/>
                <a:gd name="T6" fmla="*/ 0 w 49"/>
                <a:gd name="T7" fmla="*/ 0 h 250"/>
                <a:gd name="T8" fmla="*/ 0 w 49"/>
                <a:gd name="T9" fmla="*/ 0 h 250"/>
                <a:gd name="T10" fmla="*/ 0 w 49"/>
                <a:gd name="T11" fmla="*/ 0 h 250"/>
                <a:gd name="T12" fmla="*/ 0 w 49"/>
                <a:gd name="T13" fmla="*/ 0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57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0 w 46"/>
                <a:gd name="T1" fmla="*/ 0 h 194"/>
                <a:gd name="T2" fmla="*/ 0 w 46"/>
                <a:gd name="T3" fmla="*/ 0 h 194"/>
                <a:gd name="T4" fmla="*/ 0 w 46"/>
                <a:gd name="T5" fmla="*/ 0 h 194"/>
                <a:gd name="T6" fmla="*/ 0 w 46"/>
                <a:gd name="T7" fmla="*/ 0 h 194"/>
                <a:gd name="T8" fmla="*/ 0 w 46"/>
                <a:gd name="T9" fmla="*/ 0 h 194"/>
                <a:gd name="T10" fmla="*/ 0 w 46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58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0 w 400"/>
                <a:gd name="T1" fmla="*/ 0 h 261"/>
                <a:gd name="T2" fmla="*/ 0 w 400"/>
                <a:gd name="T3" fmla="*/ 0 h 261"/>
                <a:gd name="T4" fmla="*/ 0 w 400"/>
                <a:gd name="T5" fmla="*/ 0 h 261"/>
                <a:gd name="T6" fmla="*/ 0 w 400"/>
                <a:gd name="T7" fmla="*/ 0 h 261"/>
                <a:gd name="T8" fmla="*/ 0 w 400"/>
                <a:gd name="T9" fmla="*/ 0 h 261"/>
                <a:gd name="T10" fmla="*/ 0 w 400"/>
                <a:gd name="T11" fmla="*/ 0 h 261"/>
                <a:gd name="T12" fmla="*/ 0 w 400"/>
                <a:gd name="T13" fmla="*/ 0 h 261"/>
                <a:gd name="T14" fmla="*/ 0 w 400"/>
                <a:gd name="T15" fmla="*/ 0 h 261"/>
                <a:gd name="T16" fmla="*/ 0 w 400"/>
                <a:gd name="T17" fmla="*/ 0 h 261"/>
                <a:gd name="T18" fmla="*/ 0 w 400"/>
                <a:gd name="T19" fmla="*/ 0 h 261"/>
                <a:gd name="T20" fmla="*/ 0 w 400"/>
                <a:gd name="T21" fmla="*/ 0 h 261"/>
                <a:gd name="T22" fmla="*/ 0 w 400"/>
                <a:gd name="T23" fmla="*/ 0 h 261"/>
                <a:gd name="T24" fmla="*/ 0 w 400"/>
                <a:gd name="T25" fmla="*/ 0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59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0 w 479"/>
                <a:gd name="T1" fmla="*/ 0 h 384"/>
                <a:gd name="T2" fmla="*/ 0 w 479"/>
                <a:gd name="T3" fmla="*/ 0 h 384"/>
                <a:gd name="T4" fmla="*/ 0 w 479"/>
                <a:gd name="T5" fmla="*/ 0 h 384"/>
                <a:gd name="T6" fmla="*/ 0 w 479"/>
                <a:gd name="T7" fmla="*/ 0 h 384"/>
                <a:gd name="T8" fmla="*/ 0 w 479"/>
                <a:gd name="T9" fmla="*/ 0 h 384"/>
                <a:gd name="T10" fmla="*/ 0 w 479"/>
                <a:gd name="T11" fmla="*/ 0 h 384"/>
                <a:gd name="T12" fmla="*/ 0 w 479"/>
                <a:gd name="T13" fmla="*/ 0 h 384"/>
                <a:gd name="T14" fmla="*/ 0 w 479"/>
                <a:gd name="T15" fmla="*/ 0 h 384"/>
                <a:gd name="T16" fmla="*/ 0 w 479"/>
                <a:gd name="T17" fmla="*/ 0 h 384"/>
                <a:gd name="T18" fmla="*/ 0 w 479"/>
                <a:gd name="T19" fmla="*/ 0 h 384"/>
                <a:gd name="T20" fmla="*/ 0 w 479"/>
                <a:gd name="T21" fmla="*/ 0 h 384"/>
                <a:gd name="T22" fmla="*/ 0 w 479"/>
                <a:gd name="T23" fmla="*/ 0 h 384"/>
                <a:gd name="T24" fmla="*/ 0 w 479"/>
                <a:gd name="T25" fmla="*/ 0 h 384"/>
                <a:gd name="T26" fmla="*/ 0 w 479"/>
                <a:gd name="T27" fmla="*/ 0 h 384"/>
                <a:gd name="T28" fmla="*/ 0 w 479"/>
                <a:gd name="T29" fmla="*/ 0 h 384"/>
                <a:gd name="T30" fmla="*/ 0 w 479"/>
                <a:gd name="T31" fmla="*/ 0 h 384"/>
                <a:gd name="T32" fmla="*/ 0 w 479"/>
                <a:gd name="T33" fmla="*/ 0 h 384"/>
                <a:gd name="T34" fmla="*/ 0 w 479"/>
                <a:gd name="T35" fmla="*/ 0 h 384"/>
                <a:gd name="T36" fmla="*/ 0 w 479"/>
                <a:gd name="T37" fmla="*/ 0 h 384"/>
                <a:gd name="T38" fmla="*/ 0 w 479"/>
                <a:gd name="T39" fmla="*/ 0 h 384"/>
                <a:gd name="T40" fmla="*/ 0 w 479"/>
                <a:gd name="T41" fmla="*/ 0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60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0 w 102"/>
                <a:gd name="T1" fmla="*/ 0 h 154"/>
                <a:gd name="T2" fmla="*/ 0 w 102"/>
                <a:gd name="T3" fmla="*/ 0 h 154"/>
                <a:gd name="T4" fmla="*/ 0 w 102"/>
                <a:gd name="T5" fmla="*/ 0 h 154"/>
                <a:gd name="T6" fmla="*/ 0 w 102"/>
                <a:gd name="T7" fmla="*/ 0 h 154"/>
                <a:gd name="T8" fmla="*/ 0 w 102"/>
                <a:gd name="T9" fmla="*/ 0 h 154"/>
                <a:gd name="T10" fmla="*/ 0 w 102"/>
                <a:gd name="T11" fmla="*/ 0 h 154"/>
                <a:gd name="T12" fmla="*/ 0 w 102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61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0 w 76"/>
                <a:gd name="T1" fmla="*/ 0 h 50"/>
                <a:gd name="T2" fmla="*/ 0 w 76"/>
                <a:gd name="T3" fmla="*/ 0 h 50"/>
                <a:gd name="T4" fmla="*/ 0 w 76"/>
                <a:gd name="T5" fmla="*/ 0 h 50"/>
                <a:gd name="T6" fmla="*/ 0 w 76"/>
                <a:gd name="T7" fmla="*/ 0 h 50"/>
                <a:gd name="T8" fmla="*/ 0 w 76"/>
                <a:gd name="T9" fmla="*/ 0 h 50"/>
                <a:gd name="T10" fmla="*/ 0 w 76"/>
                <a:gd name="T11" fmla="*/ 0 h 50"/>
                <a:gd name="T12" fmla="*/ 0 w 76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62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0 w 107"/>
                <a:gd name="T1" fmla="*/ 0 h 104"/>
                <a:gd name="T2" fmla="*/ 0 w 107"/>
                <a:gd name="T3" fmla="*/ 0 h 104"/>
                <a:gd name="T4" fmla="*/ 0 w 107"/>
                <a:gd name="T5" fmla="*/ 0 h 104"/>
                <a:gd name="T6" fmla="*/ 0 w 107"/>
                <a:gd name="T7" fmla="*/ 0 h 104"/>
                <a:gd name="T8" fmla="*/ 0 w 107"/>
                <a:gd name="T9" fmla="*/ 0 h 104"/>
                <a:gd name="T10" fmla="*/ 0 w 107"/>
                <a:gd name="T11" fmla="*/ 0 h 104"/>
                <a:gd name="T12" fmla="*/ 0 w 107"/>
                <a:gd name="T13" fmla="*/ 0 h 104"/>
                <a:gd name="T14" fmla="*/ 0 w 107"/>
                <a:gd name="T15" fmla="*/ 0 h 104"/>
                <a:gd name="T16" fmla="*/ 0 w 107"/>
                <a:gd name="T17" fmla="*/ 0 h 104"/>
                <a:gd name="T18" fmla="*/ 0 w 107"/>
                <a:gd name="T19" fmla="*/ 0 h 104"/>
                <a:gd name="T20" fmla="*/ 0 w 107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63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0 w 172"/>
                <a:gd name="T1" fmla="*/ 0 h 183"/>
                <a:gd name="T2" fmla="*/ 0 w 172"/>
                <a:gd name="T3" fmla="*/ 0 h 183"/>
                <a:gd name="T4" fmla="*/ 0 w 172"/>
                <a:gd name="T5" fmla="*/ 0 h 183"/>
                <a:gd name="T6" fmla="*/ 0 w 172"/>
                <a:gd name="T7" fmla="*/ 0 h 183"/>
                <a:gd name="T8" fmla="*/ 0 w 172"/>
                <a:gd name="T9" fmla="*/ 0 h 183"/>
                <a:gd name="T10" fmla="*/ 0 w 172"/>
                <a:gd name="T11" fmla="*/ 0 h 183"/>
                <a:gd name="T12" fmla="*/ 0 w 172"/>
                <a:gd name="T13" fmla="*/ 0 h 183"/>
                <a:gd name="T14" fmla="*/ 0 w 172"/>
                <a:gd name="T15" fmla="*/ 0 h 183"/>
                <a:gd name="T16" fmla="*/ 0 w 172"/>
                <a:gd name="T17" fmla="*/ 0 h 183"/>
                <a:gd name="T18" fmla="*/ 0 w 172"/>
                <a:gd name="T19" fmla="*/ 0 h 183"/>
                <a:gd name="T20" fmla="*/ 0 w 172"/>
                <a:gd name="T21" fmla="*/ 0 h 183"/>
                <a:gd name="T22" fmla="*/ 0 w 172"/>
                <a:gd name="T23" fmla="*/ 0 h 183"/>
                <a:gd name="T24" fmla="*/ 0 w 172"/>
                <a:gd name="T25" fmla="*/ 0 h 183"/>
                <a:gd name="T26" fmla="*/ 0 w 172"/>
                <a:gd name="T27" fmla="*/ 0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64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0 h 110"/>
                <a:gd name="T2" fmla="*/ 0 w 184"/>
                <a:gd name="T3" fmla="*/ 0 h 110"/>
                <a:gd name="T4" fmla="*/ 0 w 184"/>
                <a:gd name="T5" fmla="*/ 0 h 110"/>
                <a:gd name="T6" fmla="*/ 0 w 18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65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0 w 258"/>
                <a:gd name="T1" fmla="*/ 0 h 191"/>
                <a:gd name="T2" fmla="*/ 0 w 258"/>
                <a:gd name="T3" fmla="*/ 0 h 191"/>
                <a:gd name="T4" fmla="*/ 0 w 258"/>
                <a:gd name="T5" fmla="*/ 0 h 191"/>
                <a:gd name="T6" fmla="*/ 0 w 258"/>
                <a:gd name="T7" fmla="*/ 0 h 191"/>
                <a:gd name="T8" fmla="*/ 0 w 258"/>
                <a:gd name="T9" fmla="*/ 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66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0 w 450"/>
                <a:gd name="T1" fmla="*/ 0 h 480"/>
                <a:gd name="T2" fmla="*/ 0 w 450"/>
                <a:gd name="T3" fmla="*/ 0 h 480"/>
                <a:gd name="T4" fmla="*/ 0 w 450"/>
                <a:gd name="T5" fmla="*/ 0 h 480"/>
                <a:gd name="T6" fmla="*/ 0 w 450"/>
                <a:gd name="T7" fmla="*/ 0 h 480"/>
                <a:gd name="T8" fmla="*/ 0 w 450"/>
                <a:gd name="T9" fmla="*/ 0 h 480"/>
                <a:gd name="T10" fmla="*/ 0 w 450"/>
                <a:gd name="T11" fmla="*/ 0 h 480"/>
                <a:gd name="T12" fmla="*/ 0 w 450"/>
                <a:gd name="T13" fmla="*/ 0 h 480"/>
                <a:gd name="T14" fmla="*/ 0 w 450"/>
                <a:gd name="T15" fmla="*/ 0 h 480"/>
                <a:gd name="T16" fmla="*/ 0 w 450"/>
                <a:gd name="T17" fmla="*/ 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83" name="Rectangle 82"/>
          <p:cNvSpPr>
            <a:spLocks noChangeArrowheads="1"/>
          </p:cNvSpPr>
          <p:nvPr/>
        </p:nvSpPr>
        <p:spPr bwMode="auto">
          <a:xfrm>
            <a:off x="7251116" y="1381304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4" name="Rectangle 83"/>
          <p:cNvSpPr>
            <a:spLocks noChangeArrowheads="1"/>
          </p:cNvSpPr>
          <p:nvPr/>
        </p:nvSpPr>
        <p:spPr bwMode="auto">
          <a:xfrm>
            <a:off x="8241716" y="1381304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6" name="Rectangle 85"/>
          <p:cNvSpPr>
            <a:spLocks noChangeArrowheads="1"/>
          </p:cNvSpPr>
          <p:nvPr/>
        </p:nvSpPr>
        <p:spPr bwMode="auto">
          <a:xfrm>
            <a:off x="7251116" y="2371904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7" name="Rectangle 86"/>
          <p:cNvSpPr>
            <a:spLocks noChangeArrowheads="1"/>
          </p:cNvSpPr>
          <p:nvPr/>
        </p:nvSpPr>
        <p:spPr bwMode="auto">
          <a:xfrm>
            <a:off x="8241716" y="2371904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1" name="Rectangle 90"/>
          <p:cNvSpPr>
            <a:spLocks noChangeArrowheads="1"/>
          </p:cNvSpPr>
          <p:nvPr/>
        </p:nvSpPr>
        <p:spPr bwMode="auto">
          <a:xfrm>
            <a:off x="7251116" y="3362504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2" name="Rectangle 91"/>
          <p:cNvSpPr>
            <a:spLocks noChangeArrowheads="1"/>
          </p:cNvSpPr>
          <p:nvPr/>
        </p:nvSpPr>
        <p:spPr bwMode="auto">
          <a:xfrm>
            <a:off x="8241716" y="3362504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4" name="Rectangle 93"/>
          <p:cNvSpPr>
            <a:spLocks noChangeArrowheads="1"/>
          </p:cNvSpPr>
          <p:nvPr/>
        </p:nvSpPr>
        <p:spPr bwMode="auto">
          <a:xfrm>
            <a:off x="7251116" y="4353104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5" name="Rectangle 94"/>
          <p:cNvSpPr>
            <a:spLocks noChangeArrowheads="1"/>
          </p:cNvSpPr>
          <p:nvPr/>
        </p:nvSpPr>
        <p:spPr bwMode="auto">
          <a:xfrm>
            <a:off x="8241716" y="4353104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7" name="Rectangle 96"/>
          <p:cNvSpPr>
            <a:spLocks noChangeArrowheads="1"/>
          </p:cNvSpPr>
          <p:nvPr/>
        </p:nvSpPr>
        <p:spPr bwMode="auto">
          <a:xfrm>
            <a:off x="7245578" y="5358185"/>
            <a:ext cx="996138" cy="976119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8" name="Rectangle 97"/>
          <p:cNvSpPr>
            <a:spLocks noChangeArrowheads="1"/>
          </p:cNvSpPr>
          <p:nvPr/>
        </p:nvSpPr>
        <p:spPr bwMode="auto">
          <a:xfrm>
            <a:off x="8244934" y="5327672"/>
            <a:ext cx="987382" cy="1006633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6553200" y="5181600"/>
            <a:ext cx="1981200" cy="1066800"/>
            <a:chOff x="240" y="2976"/>
            <a:chExt cx="1610" cy="884"/>
          </a:xfrm>
        </p:grpSpPr>
        <p:sp>
          <p:nvSpPr>
            <p:cNvPr id="7219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20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0 w 5215"/>
                <a:gd name="T1" fmla="*/ 0 h 3631"/>
                <a:gd name="T2" fmla="*/ 0 w 5215"/>
                <a:gd name="T3" fmla="*/ 0 h 3631"/>
                <a:gd name="T4" fmla="*/ 0 w 5215"/>
                <a:gd name="T5" fmla="*/ 0 h 3631"/>
                <a:gd name="T6" fmla="*/ 0 w 5215"/>
                <a:gd name="T7" fmla="*/ 0 h 3631"/>
                <a:gd name="T8" fmla="*/ 0 w 5215"/>
                <a:gd name="T9" fmla="*/ 0 h 3631"/>
                <a:gd name="T10" fmla="*/ 0 w 5215"/>
                <a:gd name="T11" fmla="*/ 0 h 3631"/>
                <a:gd name="T12" fmla="*/ 0 w 5215"/>
                <a:gd name="T13" fmla="*/ 0 h 3631"/>
                <a:gd name="T14" fmla="*/ 0 w 5215"/>
                <a:gd name="T15" fmla="*/ 0 h 3631"/>
                <a:gd name="T16" fmla="*/ 0 w 5215"/>
                <a:gd name="T17" fmla="*/ 0 h 3631"/>
                <a:gd name="T18" fmla="*/ 0 w 5215"/>
                <a:gd name="T19" fmla="*/ 0 h 3631"/>
                <a:gd name="T20" fmla="*/ 0 w 5215"/>
                <a:gd name="T21" fmla="*/ 0 h 3631"/>
                <a:gd name="T22" fmla="*/ 0 w 5215"/>
                <a:gd name="T23" fmla="*/ 0 h 3631"/>
                <a:gd name="T24" fmla="*/ 0 w 5215"/>
                <a:gd name="T25" fmla="*/ 0 h 3631"/>
                <a:gd name="T26" fmla="*/ 0 w 5215"/>
                <a:gd name="T27" fmla="*/ 0 h 3631"/>
                <a:gd name="T28" fmla="*/ 0 w 5215"/>
                <a:gd name="T29" fmla="*/ 0 h 3631"/>
                <a:gd name="T30" fmla="*/ 0 w 5215"/>
                <a:gd name="T31" fmla="*/ 0 h 3631"/>
                <a:gd name="T32" fmla="*/ 0 w 5215"/>
                <a:gd name="T33" fmla="*/ 0 h 3631"/>
                <a:gd name="T34" fmla="*/ 0 w 5215"/>
                <a:gd name="T35" fmla="*/ 0 h 3631"/>
                <a:gd name="T36" fmla="*/ 0 w 5215"/>
                <a:gd name="T37" fmla="*/ 0 h 3631"/>
                <a:gd name="T38" fmla="*/ 0 w 5215"/>
                <a:gd name="T39" fmla="*/ 0 h 3631"/>
                <a:gd name="T40" fmla="*/ 0 w 5215"/>
                <a:gd name="T41" fmla="*/ 0 h 3631"/>
                <a:gd name="T42" fmla="*/ 0 w 5215"/>
                <a:gd name="T43" fmla="*/ 0 h 3631"/>
                <a:gd name="T44" fmla="*/ 0 w 5215"/>
                <a:gd name="T45" fmla="*/ 0 h 3631"/>
                <a:gd name="T46" fmla="*/ 0 w 5215"/>
                <a:gd name="T47" fmla="*/ 0 h 3631"/>
                <a:gd name="T48" fmla="*/ 0 w 5215"/>
                <a:gd name="T49" fmla="*/ 0 h 3631"/>
                <a:gd name="T50" fmla="*/ 0 w 5215"/>
                <a:gd name="T51" fmla="*/ 0 h 3631"/>
                <a:gd name="T52" fmla="*/ 0 w 5215"/>
                <a:gd name="T53" fmla="*/ 0 h 3631"/>
                <a:gd name="T54" fmla="*/ 0 w 5215"/>
                <a:gd name="T55" fmla="*/ 0 h 3631"/>
                <a:gd name="T56" fmla="*/ 0 w 5215"/>
                <a:gd name="T57" fmla="*/ 0 h 3631"/>
                <a:gd name="T58" fmla="*/ 0 w 5215"/>
                <a:gd name="T59" fmla="*/ 0 h 3631"/>
                <a:gd name="T60" fmla="*/ 0 w 5215"/>
                <a:gd name="T61" fmla="*/ 0 h 3631"/>
                <a:gd name="T62" fmla="*/ 0 w 5215"/>
                <a:gd name="T63" fmla="*/ 0 h 3631"/>
                <a:gd name="T64" fmla="*/ 0 w 5215"/>
                <a:gd name="T65" fmla="*/ 0 h 3631"/>
                <a:gd name="T66" fmla="*/ 0 w 5215"/>
                <a:gd name="T67" fmla="*/ 0 h 3631"/>
                <a:gd name="T68" fmla="*/ 0 w 5215"/>
                <a:gd name="T69" fmla="*/ 0 h 3631"/>
                <a:gd name="T70" fmla="*/ 0 w 5215"/>
                <a:gd name="T71" fmla="*/ 0 h 3631"/>
                <a:gd name="T72" fmla="*/ 0 w 5215"/>
                <a:gd name="T73" fmla="*/ 0 h 3631"/>
                <a:gd name="T74" fmla="*/ 0 w 5215"/>
                <a:gd name="T75" fmla="*/ 0 h 3631"/>
                <a:gd name="T76" fmla="*/ 0 w 5215"/>
                <a:gd name="T77" fmla="*/ 0 h 3631"/>
                <a:gd name="T78" fmla="*/ 0 w 5215"/>
                <a:gd name="T79" fmla="*/ 0 h 3631"/>
                <a:gd name="T80" fmla="*/ 0 w 5215"/>
                <a:gd name="T81" fmla="*/ 0 h 3631"/>
                <a:gd name="T82" fmla="*/ 0 w 5215"/>
                <a:gd name="T83" fmla="*/ 0 h 3631"/>
                <a:gd name="T84" fmla="*/ 0 w 5215"/>
                <a:gd name="T85" fmla="*/ 0 h 3631"/>
                <a:gd name="T86" fmla="*/ 0 w 5215"/>
                <a:gd name="T87" fmla="*/ 0 h 3631"/>
                <a:gd name="T88" fmla="*/ 0 w 5215"/>
                <a:gd name="T89" fmla="*/ 0 h 3631"/>
                <a:gd name="T90" fmla="*/ 0 w 5215"/>
                <a:gd name="T91" fmla="*/ 0 h 3631"/>
                <a:gd name="T92" fmla="*/ 0 w 5215"/>
                <a:gd name="T93" fmla="*/ 0 h 3631"/>
                <a:gd name="T94" fmla="*/ 0 w 5215"/>
                <a:gd name="T95" fmla="*/ 0 h 3631"/>
                <a:gd name="T96" fmla="*/ 0 w 5215"/>
                <a:gd name="T97" fmla="*/ 0 h 3631"/>
                <a:gd name="T98" fmla="*/ 0 w 5215"/>
                <a:gd name="T99" fmla="*/ 0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21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0 w 3898"/>
                <a:gd name="T1" fmla="*/ 0 h 2133"/>
                <a:gd name="T2" fmla="*/ 0 w 3898"/>
                <a:gd name="T3" fmla="*/ 0 h 2133"/>
                <a:gd name="T4" fmla="*/ 0 w 3898"/>
                <a:gd name="T5" fmla="*/ 0 h 2133"/>
                <a:gd name="T6" fmla="*/ 0 w 3898"/>
                <a:gd name="T7" fmla="*/ 0 h 2133"/>
                <a:gd name="T8" fmla="*/ 0 w 3898"/>
                <a:gd name="T9" fmla="*/ 0 h 2133"/>
                <a:gd name="T10" fmla="*/ 0 w 3898"/>
                <a:gd name="T11" fmla="*/ 0 h 2133"/>
                <a:gd name="T12" fmla="*/ 0 w 3898"/>
                <a:gd name="T13" fmla="*/ 0 h 2133"/>
                <a:gd name="T14" fmla="*/ 0 w 3898"/>
                <a:gd name="T15" fmla="*/ 0 h 2133"/>
                <a:gd name="T16" fmla="*/ 0 w 3898"/>
                <a:gd name="T17" fmla="*/ 0 h 2133"/>
                <a:gd name="T18" fmla="*/ 0 w 3898"/>
                <a:gd name="T19" fmla="*/ 0 h 2133"/>
                <a:gd name="T20" fmla="*/ 0 w 3898"/>
                <a:gd name="T21" fmla="*/ 0 h 2133"/>
                <a:gd name="T22" fmla="*/ 0 w 3898"/>
                <a:gd name="T23" fmla="*/ 0 h 2133"/>
                <a:gd name="T24" fmla="*/ 0 w 3898"/>
                <a:gd name="T25" fmla="*/ 0 h 2133"/>
                <a:gd name="T26" fmla="*/ 0 w 3898"/>
                <a:gd name="T27" fmla="*/ 0 h 2133"/>
                <a:gd name="T28" fmla="*/ 0 w 3898"/>
                <a:gd name="T29" fmla="*/ 0 h 2133"/>
                <a:gd name="T30" fmla="*/ 0 w 3898"/>
                <a:gd name="T31" fmla="*/ 0 h 2133"/>
                <a:gd name="T32" fmla="*/ 0 w 3898"/>
                <a:gd name="T33" fmla="*/ 0 h 2133"/>
                <a:gd name="T34" fmla="*/ 0 w 3898"/>
                <a:gd name="T35" fmla="*/ 0 h 2133"/>
                <a:gd name="T36" fmla="*/ 0 w 3898"/>
                <a:gd name="T37" fmla="*/ 0 h 2133"/>
                <a:gd name="T38" fmla="*/ 0 w 3898"/>
                <a:gd name="T39" fmla="*/ 0 h 2133"/>
                <a:gd name="T40" fmla="*/ 0 w 3898"/>
                <a:gd name="T41" fmla="*/ 0 h 2133"/>
                <a:gd name="T42" fmla="*/ 0 w 3898"/>
                <a:gd name="T43" fmla="*/ 0 h 2133"/>
                <a:gd name="T44" fmla="*/ 0 w 3898"/>
                <a:gd name="T45" fmla="*/ 0 h 2133"/>
                <a:gd name="T46" fmla="*/ 0 w 3898"/>
                <a:gd name="T47" fmla="*/ 0 h 2133"/>
                <a:gd name="T48" fmla="*/ 0 w 3898"/>
                <a:gd name="T49" fmla="*/ 0 h 2133"/>
                <a:gd name="T50" fmla="*/ 0 w 3898"/>
                <a:gd name="T51" fmla="*/ 0 h 2133"/>
                <a:gd name="T52" fmla="*/ 0 w 3898"/>
                <a:gd name="T53" fmla="*/ 0 h 2133"/>
                <a:gd name="T54" fmla="*/ 0 w 3898"/>
                <a:gd name="T55" fmla="*/ 0 h 2133"/>
                <a:gd name="T56" fmla="*/ 0 w 3898"/>
                <a:gd name="T57" fmla="*/ 0 h 2133"/>
                <a:gd name="T58" fmla="*/ 0 w 3898"/>
                <a:gd name="T59" fmla="*/ 0 h 2133"/>
                <a:gd name="T60" fmla="*/ 0 w 3898"/>
                <a:gd name="T61" fmla="*/ 0 h 2133"/>
                <a:gd name="T62" fmla="*/ 0 w 3898"/>
                <a:gd name="T63" fmla="*/ 0 h 2133"/>
                <a:gd name="T64" fmla="*/ 0 w 3898"/>
                <a:gd name="T65" fmla="*/ 0 h 2133"/>
                <a:gd name="T66" fmla="*/ 0 w 3898"/>
                <a:gd name="T67" fmla="*/ 0 h 2133"/>
                <a:gd name="T68" fmla="*/ 0 w 3898"/>
                <a:gd name="T69" fmla="*/ 0 h 2133"/>
                <a:gd name="T70" fmla="*/ 0 w 3898"/>
                <a:gd name="T71" fmla="*/ 0 h 2133"/>
                <a:gd name="T72" fmla="*/ 0 w 3898"/>
                <a:gd name="T73" fmla="*/ 0 h 2133"/>
                <a:gd name="T74" fmla="*/ 0 w 3898"/>
                <a:gd name="T75" fmla="*/ 0 h 2133"/>
                <a:gd name="T76" fmla="*/ 0 w 3898"/>
                <a:gd name="T77" fmla="*/ 0 h 2133"/>
                <a:gd name="T78" fmla="*/ 0 w 3898"/>
                <a:gd name="T79" fmla="*/ 0 h 2133"/>
                <a:gd name="T80" fmla="*/ 0 w 3898"/>
                <a:gd name="T81" fmla="*/ 0 h 2133"/>
                <a:gd name="T82" fmla="*/ 0 w 3898"/>
                <a:gd name="T83" fmla="*/ 0 h 2133"/>
                <a:gd name="T84" fmla="*/ 0 w 3898"/>
                <a:gd name="T85" fmla="*/ 0 h 2133"/>
                <a:gd name="T86" fmla="*/ 0 w 3898"/>
                <a:gd name="T87" fmla="*/ 0 h 2133"/>
                <a:gd name="T88" fmla="*/ 0 w 3898"/>
                <a:gd name="T89" fmla="*/ 0 h 2133"/>
                <a:gd name="T90" fmla="*/ 0 w 3898"/>
                <a:gd name="T91" fmla="*/ 0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22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0 w 266"/>
                <a:gd name="T1" fmla="*/ 0 h 232"/>
                <a:gd name="T2" fmla="*/ 0 w 266"/>
                <a:gd name="T3" fmla="*/ 0 h 232"/>
                <a:gd name="T4" fmla="*/ 0 w 266"/>
                <a:gd name="T5" fmla="*/ 0 h 232"/>
                <a:gd name="T6" fmla="*/ 0 w 266"/>
                <a:gd name="T7" fmla="*/ 0 h 232"/>
                <a:gd name="T8" fmla="*/ 0 w 266"/>
                <a:gd name="T9" fmla="*/ 0 h 232"/>
                <a:gd name="T10" fmla="*/ 0 w 266"/>
                <a:gd name="T11" fmla="*/ 0 h 232"/>
                <a:gd name="T12" fmla="*/ 0 w 266"/>
                <a:gd name="T13" fmla="*/ 0 h 232"/>
                <a:gd name="T14" fmla="*/ 0 w 266"/>
                <a:gd name="T15" fmla="*/ 0 h 232"/>
                <a:gd name="T16" fmla="*/ 0 w 266"/>
                <a:gd name="T17" fmla="*/ 0 h 232"/>
                <a:gd name="T18" fmla="*/ 0 w 266"/>
                <a:gd name="T19" fmla="*/ 0 h 232"/>
                <a:gd name="T20" fmla="*/ 0 w 266"/>
                <a:gd name="T21" fmla="*/ 0 h 232"/>
                <a:gd name="T22" fmla="*/ 0 w 266"/>
                <a:gd name="T23" fmla="*/ 0 h 232"/>
                <a:gd name="T24" fmla="*/ 0 w 266"/>
                <a:gd name="T25" fmla="*/ 0 h 232"/>
                <a:gd name="T26" fmla="*/ 0 w 266"/>
                <a:gd name="T27" fmla="*/ 0 h 232"/>
                <a:gd name="T28" fmla="*/ 0 w 266"/>
                <a:gd name="T29" fmla="*/ 0 h 232"/>
                <a:gd name="T30" fmla="*/ 0 w 266"/>
                <a:gd name="T31" fmla="*/ 0 h 232"/>
                <a:gd name="T32" fmla="*/ 0 w 266"/>
                <a:gd name="T33" fmla="*/ 0 h 232"/>
                <a:gd name="T34" fmla="*/ 0 w 266"/>
                <a:gd name="T35" fmla="*/ 0 h 232"/>
                <a:gd name="T36" fmla="*/ 0 w 266"/>
                <a:gd name="T37" fmla="*/ 0 h 232"/>
                <a:gd name="T38" fmla="*/ 0 w 266"/>
                <a:gd name="T39" fmla="*/ 0 h 232"/>
                <a:gd name="T40" fmla="*/ 0 w 266"/>
                <a:gd name="T41" fmla="*/ 0 h 232"/>
                <a:gd name="T42" fmla="*/ 0 w 266"/>
                <a:gd name="T43" fmla="*/ 0 h 232"/>
                <a:gd name="T44" fmla="*/ 0 w 266"/>
                <a:gd name="T45" fmla="*/ 0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23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0 w 108"/>
                <a:gd name="T1" fmla="*/ 0 h 144"/>
                <a:gd name="T2" fmla="*/ 0 w 108"/>
                <a:gd name="T3" fmla="*/ 0 h 144"/>
                <a:gd name="T4" fmla="*/ 0 w 108"/>
                <a:gd name="T5" fmla="*/ 0 h 144"/>
                <a:gd name="T6" fmla="*/ 0 w 108"/>
                <a:gd name="T7" fmla="*/ 0 h 144"/>
                <a:gd name="T8" fmla="*/ 0 w 108"/>
                <a:gd name="T9" fmla="*/ 0 h 144"/>
                <a:gd name="T10" fmla="*/ 0 w 108"/>
                <a:gd name="T11" fmla="*/ 0 h 144"/>
                <a:gd name="T12" fmla="*/ 0 w 108"/>
                <a:gd name="T13" fmla="*/ 0 h 144"/>
                <a:gd name="T14" fmla="*/ 0 w 108"/>
                <a:gd name="T15" fmla="*/ 0 h 144"/>
                <a:gd name="T16" fmla="*/ 0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24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0 w 116"/>
                <a:gd name="T1" fmla="*/ 0 h 144"/>
                <a:gd name="T2" fmla="*/ 0 w 116"/>
                <a:gd name="T3" fmla="*/ 0 h 144"/>
                <a:gd name="T4" fmla="*/ 0 w 116"/>
                <a:gd name="T5" fmla="*/ 0 h 144"/>
                <a:gd name="T6" fmla="*/ 0 w 116"/>
                <a:gd name="T7" fmla="*/ 0 h 144"/>
                <a:gd name="T8" fmla="*/ 0 w 116"/>
                <a:gd name="T9" fmla="*/ 0 h 144"/>
                <a:gd name="T10" fmla="*/ 0 w 116"/>
                <a:gd name="T11" fmla="*/ 0 h 144"/>
                <a:gd name="T12" fmla="*/ 0 w 116"/>
                <a:gd name="T13" fmla="*/ 0 h 144"/>
                <a:gd name="T14" fmla="*/ 0 w 116"/>
                <a:gd name="T15" fmla="*/ 0 h 144"/>
                <a:gd name="T16" fmla="*/ 0 w 116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25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0 w 267"/>
                <a:gd name="T1" fmla="*/ 0 h 210"/>
                <a:gd name="T2" fmla="*/ 0 w 267"/>
                <a:gd name="T3" fmla="*/ 0 h 210"/>
                <a:gd name="T4" fmla="*/ 0 w 267"/>
                <a:gd name="T5" fmla="*/ 0 h 210"/>
                <a:gd name="T6" fmla="*/ 0 w 267"/>
                <a:gd name="T7" fmla="*/ 0 h 210"/>
                <a:gd name="T8" fmla="*/ 0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26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0 w 112"/>
                <a:gd name="T1" fmla="*/ 0 h 143"/>
                <a:gd name="T2" fmla="*/ 0 w 112"/>
                <a:gd name="T3" fmla="*/ 0 h 143"/>
                <a:gd name="T4" fmla="*/ 0 w 112"/>
                <a:gd name="T5" fmla="*/ 0 h 143"/>
                <a:gd name="T6" fmla="*/ 0 w 112"/>
                <a:gd name="T7" fmla="*/ 0 h 143"/>
                <a:gd name="T8" fmla="*/ 0 w 112"/>
                <a:gd name="T9" fmla="*/ 0 h 143"/>
                <a:gd name="T10" fmla="*/ 0 w 112"/>
                <a:gd name="T11" fmla="*/ 0 h 143"/>
                <a:gd name="T12" fmla="*/ 0 w 112"/>
                <a:gd name="T13" fmla="*/ 0 h 143"/>
                <a:gd name="T14" fmla="*/ 0 w 112"/>
                <a:gd name="T15" fmla="*/ 0 h 143"/>
                <a:gd name="T16" fmla="*/ 0 w 112"/>
                <a:gd name="T17" fmla="*/ 0 h 143"/>
                <a:gd name="T18" fmla="*/ 0 w 112"/>
                <a:gd name="T19" fmla="*/ 0 h 143"/>
                <a:gd name="T20" fmla="*/ 0 w 112"/>
                <a:gd name="T21" fmla="*/ 0 h 143"/>
                <a:gd name="T22" fmla="*/ 0 w 112"/>
                <a:gd name="T23" fmla="*/ 0 h 143"/>
                <a:gd name="T24" fmla="*/ 0 w 112"/>
                <a:gd name="T25" fmla="*/ 0 h 143"/>
                <a:gd name="T26" fmla="*/ 0 w 112"/>
                <a:gd name="T27" fmla="*/ 0 h 143"/>
                <a:gd name="T28" fmla="*/ 0 w 112"/>
                <a:gd name="T29" fmla="*/ 0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27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0 w 114"/>
                <a:gd name="T1" fmla="*/ 0 h 118"/>
                <a:gd name="T2" fmla="*/ 0 w 114"/>
                <a:gd name="T3" fmla="*/ 0 h 118"/>
                <a:gd name="T4" fmla="*/ 0 w 114"/>
                <a:gd name="T5" fmla="*/ 0 h 118"/>
                <a:gd name="T6" fmla="*/ 0 w 114"/>
                <a:gd name="T7" fmla="*/ 0 h 118"/>
                <a:gd name="T8" fmla="*/ 0 w 114"/>
                <a:gd name="T9" fmla="*/ 0 h 118"/>
                <a:gd name="T10" fmla="*/ 0 w 114"/>
                <a:gd name="T11" fmla="*/ 0 h 118"/>
                <a:gd name="T12" fmla="*/ 0 w 114"/>
                <a:gd name="T13" fmla="*/ 0 h 118"/>
                <a:gd name="T14" fmla="*/ 0 w 114"/>
                <a:gd name="T15" fmla="*/ 0 h 118"/>
                <a:gd name="T16" fmla="*/ 0 w 114"/>
                <a:gd name="T17" fmla="*/ 0 h 118"/>
                <a:gd name="T18" fmla="*/ 0 w 114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28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0 w 3393"/>
                <a:gd name="T1" fmla="*/ 0 h 2481"/>
                <a:gd name="T2" fmla="*/ 0 w 3393"/>
                <a:gd name="T3" fmla="*/ 0 h 2481"/>
                <a:gd name="T4" fmla="*/ 0 w 3393"/>
                <a:gd name="T5" fmla="*/ 0 h 2481"/>
                <a:gd name="T6" fmla="*/ 0 w 3393"/>
                <a:gd name="T7" fmla="*/ 0 h 2481"/>
                <a:gd name="T8" fmla="*/ 0 w 3393"/>
                <a:gd name="T9" fmla="*/ 0 h 2481"/>
                <a:gd name="T10" fmla="*/ 0 w 3393"/>
                <a:gd name="T11" fmla="*/ 0 h 2481"/>
                <a:gd name="T12" fmla="*/ 0 w 3393"/>
                <a:gd name="T13" fmla="*/ 0 h 2481"/>
                <a:gd name="T14" fmla="*/ 0 w 3393"/>
                <a:gd name="T15" fmla="*/ 0 h 2481"/>
                <a:gd name="T16" fmla="*/ 0 w 3393"/>
                <a:gd name="T17" fmla="*/ 0 h 2481"/>
                <a:gd name="T18" fmla="*/ 0 w 3393"/>
                <a:gd name="T19" fmla="*/ 0 h 2481"/>
                <a:gd name="T20" fmla="*/ 0 w 3393"/>
                <a:gd name="T21" fmla="*/ 0 h 2481"/>
                <a:gd name="T22" fmla="*/ 0 w 3393"/>
                <a:gd name="T23" fmla="*/ 0 h 2481"/>
                <a:gd name="T24" fmla="*/ 0 w 3393"/>
                <a:gd name="T25" fmla="*/ 0 h 2481"/>
                <a:gd name="T26" fmla="*/ 0 w 3393"/>
                <a:gd name="T27" fmla="*/ 0 h 2481"/>
                <a:gd name="T28" fmla="*/ 0 w 3393"/>
                <a:gd name="T29" fmla="*/ 0 h 2481"/>
                <a:gd name="T30" fmla="*/ 0 w 3393"/>
                <a:gd name="T31" fmla="*/ 0 h 2481"/>
                <a:gd name="T32" fmla="*/ 0 w 3393"/>
                <a:gd name="T33" fmla="*/ 0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29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0 w 2602"/>
                <a:gd name="T1" fmla="*/ 0 h 1931"/>
                <a:gd name="T2" fmla="*/ 0 w 2602"/>
                <a:gd name="T3" fmla="*/ 0 h 1931"/>
                <a:gd name="T4" fmla="*/ 0 w 2602"/>
                <a:gd name="T5" fmla="*/ 0 h 1931"/>
                <a:gd name="T6" fmla="*/ 0 w 2602"/>
                <a:gd name="T7" fmla="*/ 0 h 1931"/>
                <a:gd name="T8" fmla="*/ 0 w 2602"/>
                <a:gd name="T9" fmla="*/ 0 h 1931"/>
                <a:gd name="T10" fmla="*/ 0 w 2602"/>
                <a:gd name="T11" fmla="*/ 0 h 1931"/>
                <a:gd name="T12" fmla="*/ 0 w 2602"/>
                <a:gd name="T13" fmla="*/ 0 h 1931"/>
                <a:gd name="T14" fmla="*/ 0 w 2602"/>
                <a:gd name="T15" fmla="*/ 0 h 1931"/>
                <a:gd name="T16" fmla="*/ 0 w 2602"/>
                <a:gd name="T17" fmla="*/ 0 h 1931"/>
                <a:gd name="T18" fmla="*/ 0 w 2602"/>
                <a:gd name="T19" fmla="*/ 0 h 1931"/>
                <a:gd name="T20" fmla="*/ 0 w 2602"/>
                <a:gd name="T21" fmla="*/ 0 h 1931"/>
                <a:gd name="T22" fmla="*/ 0 w 2602"/>
                <a:gd name="T23" fmla="*/ 0 h 1931"/>
                <a:gd name="T24" fmla="*/ 0 w 2602"/>
                <a:gd name="T25" fmla="*/ 0 h 1931"/>
                <a:gd name="T26" fmla="*/ 0 w 2602"/>
                <a:gd name="T27" fmla="*/ 0 h 1931"/>
                <a:gd name="T28" fmla="*/ 0 w 2602"/>
                <a:gd name="T29" fmla="*/ 0 h 1931"/>
                <a:gd name="T30" fmla="*/ 0 w 2602"/>
                <a:gd name="T31" fmla="*/ 0 h 1931"/>
                <a:gd name="T32" fmla="*/ 0 w 2602"/>
                <a:gd name="T33" fmla="*/ 0 h 1931"/>
                <a:gd name="T34" fmla="*/ 0 w 2602"/>
                <a:gd name="T35" fmla="*/ 0 h 1931"/>
                <a:gd name="T36" fmla="*/ 0 w 2602"/>
                <a:gd name="T37" fmla="*/ 0 h 1931"/>
                <a:gd name="T38" fmla="*/ 0 w 2602"/>
                <a:gd name="T39" fmla="*/ 0 h 1931"/>
                <a:gd name="T40" fmla="*/ 0 w 2602"/>
                <a:gd name="T41" fmla="*/ 0 h 1931"/>
                <a:gd name="T42" fmla="*/ 0 w 2602"/>
                <a:gd name="T43" fmla="*/ 0 h 1931"/>
                <a:gd name="T44" fmla="*/ 0 w 2602"/>
                <a:gd name="T45" fmla="*/ 0 h 1931"/>
                <a:gd name="T46" fmla="*/ 0 w 2602"/>
                <a:gd name="T47" fmla="*/ 0 h 1931"/>
                <a:gd name="T48" fmla="*/ 0 w 2602"/>
                <a:gd name="T49" fmla="*/ 0 h 1931"/>
                <a:gd name="T50" fmla="*/ 0 w 2602"/>
                <a:gd name="T51" fmla="*/ 0 h 1931"/>
                <a:gd name="T52" fmla="*/ 0 w 2602"/>
                <a:gd name="T53" fmla="*/ 0 h 1931"/>
                <a:gd name="T54" fmla="*/ 0 w 2602"/>
                <a:gd name="T55" fmla="*/ 0 h 1931"/>
                <a:gd name="T56" fmla="*/ 0 w 2602"/>
                <a:gd name="T57" fmla="*/ 0 h 1931"/>
                <a:gd name="T58" fmla="*/ 0 w 2602"/>
                <a:gd name="T59" fmla="*/ 0 h 1931"/>
                <a:gd name="T60" fmla="*/ 0 w 2602"/>
                <a:gd name="T61" fmla="*/ 0 h 1931"/>
                <a:gd name="T62" fmla="*/ 0 w 2602"/>
                <a:gd name="T63" fmla="*/ 0 h 1931"/>
                <a:gd name="T64" fmla="*/ 0 w 2602"/>
                <a:gd name="T65" fmla="*/ 0 h 1931"/>
                <a:gd name="T66" fmla="*/ 0 w 2602"/>
                <a:gd name="T67" fmla="*/ 0 h 1931"/>
                <a:gd name="T68" fmla="*/ 0 w 2602"/>
                <a:gd name="T69" fmla="*/ 0 h 1931"/>
                <a:gd name="T70" fmla="*/ 0 w 2602"/>
                <a:gd name="T71" fmla="*/ 0 h 1931"/>
                <a:gd name="T72" fmla="*/ 0 w 2602"/>
                <a:gd name="T73" fmla="*/ 0 h 1931"/>
                <a:gd name="T74" fmla="*/ 0 w 2602"/>
                <a:gd name="T75" fmla="*/ 0 h 1931"/>
                <a:gd name="T76" fmla="*/ 0 w 2602"/>
                <a:gd name="T77" fmla="*/ 0 h 1931"/>
                <a:gd name="T78" fmla="*/ 0 w 2602"/>
                <a:gd name="T79" fmla="*/ 0 h 1931"/>
                <a:gd name="T80" fmla="*/ 0 w 2602"/>
                <a:gd name="T81" fmla="*/ 0 h 1931"/>
                <a:gd name="T82" fmla="*/ 0 w 2602"/>
                <a:gd name="T83" fmla="*/ 0 h 1931"/>
                <a:gd name="T84" fmla="*/ 0 w 2602"/>
                <a:gd name="T85" fmla="*/ 0 h 1931"/>
                <a:gd name="T86" fmla="*/ 0 w 2602"/>
                <a:gd name="T87" fmla="*/ 0 h 1931"/>
                <a:gd name="T88" fmla="*/ 0 w 2602"/>
                <a:gd name="T89" fmla="*/ 0 h 1931"/>
                <a:gd name="T90" fmla="*/ 0 w 2602"/>
                <a:gd name="T91" fmla="*/ 0 h 1931"/>
                <a:gd name="T92" fmla="*/ 0 w 2602"/>
                <a:gd name="T93" fmla="*/ 0 h 1931"/>
                <a:gd name="T94" fmla="*/ 0 w 2602"/>
                <a:gd name="T95" fmla="*/ 0 h 1931"/>
                <a:gd name="T96" fmla="*/ 0 w 2602"/>
                <a:gd name="T97" fmla="*/ 0 h 1931"/>
                <a:gd name="T98" fmla="*/ 0 w 2602"/>
                <a:gd name="T99" fmla="*/ 0 h 1931"/>
                <a:gd name="T100" fmla="*/ 0 w 2602"/>
                <a:gd name="T101" fmla="*/ 0 h 1931"/>
                <a:gd name="T102" fmla="*/ 0 w 2602"/>
                <a:gd name="T103" fmla="*/ 0 h 1931"/>
                <a:gd name="T104" fmla="*/ 0 w 2602"/>
                <a:gd name="T105" fmla="*/ 0 h 1931"/>
                <a:gd name="T106" fmla="*/ 0 w 2602"/>
                <a:gd name="T107" fmla="*/ 0 h 1931"/>
                <a:gd name="T108" fmla="*/ 0 w 2602"/>
                <a:gd name="T109" fmla="*/ 0 h 1931"/>
                <a:gd name="T110" fmla="*/ 0 w 2602"/>
                <a:gd name="T111" fmla="*/ 0 h 1931"/>
                <a:gd name="T112" fmla="*/ 0 w 2602"/>
                <a:gd name="T113" fmla="*/ 0 h 1931"/>
                <a:gd name="T114" fmla="*/ 0 w 2602"/>
                <a:gd name="T115" fmla="*/ 0 h 1931"/>
                <a:gd name="T116" fmla="*/ 0 w 2602"/>
                <a:gd name="T117" fmla="*/ 0 h 1931"/>
                <a:gd name="T118" fmla="*/ 0 w 2602"/>
                <a:gd name="T119" fmla="*/ 0 h 1931"/>
                <a:gd name="T120" fmla="*/ 0 w 2602"/>
                <a:gd name="T121" fmla="*/ 0 h 1931"/>
                <a:gd name="T122" fmla="*/ 0 w 2602"/>
                <a:gd name="T123" fmla="*/ 0 h 1931"/>
                <a:gd name="T124" fmla="*/ 0 w 2602"/>
                <a:gd name="T125" fmla="*/ 0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30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0 w 179"/>
                <a:gd name="T1" fmla="*/ 0 h 139"/>
                <a:gd name="T2" fmla="*/ 0 w 179"/>
                <a:gd name="T3" fmla="*/ 0 h 139"/>
                <a:gd name="T4" fmla="*/ 0 w 179"/>
                <a:gd name="T5" fmla="*/ 0 h 139"/>
                <a:gd name="T6" fmla="*/ 0 w 179"/>
                <a:gd name="T7" fmla="*/ 0 h 139"/>
                <a:gd name="T8" fmla="*/ 0 w 179"/>
                <a:gd name="T9" fmla="*/ 0 h 139"/>
                <a:gd name="T10" fmla="*/ 0 w 179"/>
                <a:gd name="T11" fmla="*/ 0 h 139"/>
                <a:gd name="T12" fmla="*/ 0 w 179"/>
                <a:gd name="T13" fmla="*/ 0 h 139"/>
                <a:gd name="T14" fmla="*/ 0 w 179"/>
                <a:gd name="T15" fmla="*/ 0 h 139"/>
                <a:gd name="T16" fmla="*/ 0 w 179"/>
                <a:gd name="T17" fmla="*/ 0 h 139"/>
                <a:gd name="T18" fmla="*/ 0 w 179"/>
                <a:gd name="T19" fmla="*/ 0 h 139"/>
                <a:gd name="T20" fmla="*/ 0 w 179"/>
                <a:gd name="T21" fmla="*/ 0 h 139"/>
                <a:gd name="T22" fmla="*/ 0 w 179"/>
                <a:gd name="T23" fmla="*/ 0 h 139"/>
                <a:gd name="T24" fmla="*/ 0 w 179"/>
                <a:gd name="T25" fmla="*/ 0 h 139"/>
                <a:gd name="T26" fmla="*/ 0 w 179"/>
                <a:gd name="T27" fmla="*/ 0 h 139"/>
                <a:gd name="T28" fmla="*/ 0 w 179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31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0 w 372"/>
                <a:gd name="T1" fmla="*/ 0 h 224"/>
                <a:gd name="T2" fmla="*/ 0 w 372"/>
                <a:gd name="T3" fmla="*/ 0 h 224"/>
                <a:gd name="T4" fmla="*/ 0 w 372"/>
                <a:gd name="T5" fmla="*/ 0 h 224"/>
                <a:gd name="T6" fmla="*/ 0 w 372"/>
                <a:gd name="T7" fmla="*/ 0 h 224"/>
                <a:gd name="T8" fmla="*/ 0 w 372"/>
                <a:gd name="T9" fmla="*/ 0 h 224"/>
                <a:gd name="T10" fmla="*/ 0 w 372"/>
                <a:gd name="T11" fmla="*/ 0 h 224"/>
                <a:gd name="T12" fmla="*/ 0 w 372"/>
                <a:gd name="T13" fmla="*/ 0 h 224"/>
                <a:gd name="T14" fmla="*/ 0 w 372"/>
                <a:gd name="T15" fmla="*/ 0 h 224"/>
                <a:gd name="T16" fmla="*/ 0 w 372"/>
                <a:gd name="T17" fmla="*/ 0 h 224"/>
                <a:gd name="T18" fmla="*/ 0 w 372"/>
                <a:gd name="T19" fmla="*/ 0 h 224"/>
                <a:gd name="T20" fmla="*/ 0 w 372"/>
                <a:gd name="T21" fmla="*/ 0 h 224"/>
                <a:gd name="T22" fmla="*/ 0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32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0 w 49"/>
                <a:gd name="T1" fmla="*/ 0 h 250"/>
                <a:gd name="T2" fmla="*/ 0 w 49"/>
                <a:gd name="T3" fmla="*/ 0 h 250"/>
                <a:gd name="T4" fmla="*/ 0 w 49"/>
                <a:gd name="T5" fmla="*/ 0 h 250"/>
                <a:gd name="T6" fmla="*/ 0 w 49"/>
                <a:gd name="T7" fmla="*/ 0 h 250"/>
                <a:gd name="T8" fmla="*/ 0 w 49"/>
                <a:gd name="T9" fmla="*/ 0 h 250"/>
                <a:gd name="T10" fmla="*/ 0 w 49"/>
                <a:gd name="T11" fmla="*/ 0 h 250"/>
                <a:gd name="T12" fmla="*/ 0 w 49"/>
                <a:gd name="T13" fmla="*/ 0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33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0 w 46"/>
                <a:gd name="T1" fmla="*/ 0 h 194"/>
                <a:gd name="T2" fmla="*/ 0 w 46"/>
                <a:gd name="T3" fmla="*/ 0 h 194"/>
                <a:gd name="T4" fmla="*/ 0 w 46"/>
                <a:gd name="T5" fmla="*/ 0 h 194"/>
                <a:gd name="T6" fmla="*/ 0 w 46"/>
                <a:gd name="T7" fmla="*/ 0 h 194"/>
                <a:gd name="T8" fmla="*/ 0 w 46"/>
                <a:gd name="T9" fmla="*/ 0 h 194"/>
                <a:gd name="T10" fmla="*/ 0 w 46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34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0 w 400"/>
                <a:gd name="T1" fmla="*/ 0 h 261"/>
                <a:gd name="T2" fmla="*/ 0 w 400"/>
                <a:gd name="T3" fmla="*/ 0 h 261"/>
                <a:gd name="T4" fmla="*/ 0 w 400"/>
                <a:gd name="T5" fmla="*/ 0 h 261"/>
                <a:gd name="T6" fmla="*/ 0 w 400"/>
                <a:gd name="T7" fmla="*/ 0 h 261"/>
                <a:gd name="T8" fmla="*/ 0 w 400"/>
                <a:gd name="T9" fmla="*/ 0 h 261"/>
                <a:gd name="T10" fmla="*/ 0 w 400"/>
                <a:gd name="T11" fmla="*/ 0 h 261"/>
                <a:gd name="T12" fmla="*/ 0 w 400"/>
                <a:gd name="T13" fmla="*/ 0 h 261"/>
                <a:gd name="T14" fmla="*/ 0 w 400"/>
                <a:gd name="T15" fmla="*/ 0 h 261"/>
                <a:gd name="T16" fmla="*/ 0 w 400"/>
                <a:gd name="T17" fmla="*/ 0 h 261"/>
                <a:gd name="T18" fmla="*/ 0 w 400"/>
                <a:gd name="T19" fmla="*/ 0 h 261"/>
                <a:gd name="T20" fmla="*/ 0 w 400"/>
                <a:gd name="T21" fmla="*/ 0 h 261"/>
                <a:gd name="T22" fmla="*/ 0 w 400"/>
                <a:gd name="T23" fmla="*/ 0 h 261"/>
                <a:gd name="T24" fmla="*/ 0 w 400"/>
                <a:gd name="T25" fmla="*/ 0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35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0 w 479"/>
                <a:gd name="T1" fmla="*/ 0 h 384"/>
                <a:gd name="T2" fmla="*/ 0 w 479"/>
                <a:gd name="T3" fmla="*/ 0 h 384"/>
                <a:gd name="T4" fmla="*/ 0 w 479"/>
                <a:gd name="T5" fmla="*/ 0 h 384"/>
                <a:gd name="T6" fmla="*/ 0 w 479"/>
                <a:gd name="T7" fmla="*/ 0 h 384"/>
                <a:gd name="T8" fmla="*/ 0 w 479"/>
                <a:gd name="T9" fmla="*/ 0 h 384"/>
                <a:gd name="T10" fmla="*/ 0 w 479"/>
                <a:gd name="T11" fmla="*/ 0 h 384"/>
                <a:gd name="T12" fmla="*/ 0 w 479"/>
                <a:gd name="T13" fmla="*/ 0 h 384"/>
                <a:gd name="T14" fmla="*/ 0 w 479"/>
                <a:gd name="T15" fmla="*/ 0 h 384"/>
                <a:gd name="T16" fmla="*/ 0 w 479"/>
                <a:gd name="T17" fmla="*/ 0 h 384"/>
                <a:gd name="T18" fmla="*/ 0 w 479"/>
                <a:gd name="T19" fmla="*/ 0 h 384"/>
                <a:gd name="T20" fmla="*/ 0 w 479"/>
                <a:gd name="T21" fmla="*/ 0 h 384"/>
                <a:gd name="T22" fmla="*/ 0 w 479"/>
                <a:gd name="T23" fmla="*/ 0 h 384"/>
                <a:gd name="T24" fmla="*/ 0 w 479"/>
                <a:gd name="T25" fmla="*/ 0 h 384"/>
                <a:gd name="T26" fmla="*/ 0 w 479"/>
                <a:gd name="T27" fmla="*/ 0 h 384"/>
                <a:gd name="T28" fmla="*/ 0 w 479"/>
                <a:gd name="T29" fmla="*/ 0 h 384"/>
                <a:gd name="T30" fmla="*/ 0 w 479"/>
                <a:gd name="T31" fmla="*/ 0 h 384"/>
                <a:gd name="T32" fmla="*/ 0 w 479"/>
                <a:gd name="T33" fmla="*/ 0 h 384"/>
                <a:gd name="T34" fmla="*/ 0 w 479"/>
                <a:gd name="T35" fmla="*/ 0 h 384"/>
                <a:gd name="T36" fmla="*/ 0 w 479"/>
                <a:gd name="T37" fmla="*/ 0 h 384"/>
                <a:gd name="T38" fmla="*/ 0 w 479"/>
                <a:gd name="T39" fmla="*/ 0 h 384"/>
                <a:gd name="T40" fmla="*/ 0 w 479"/>
                <a:gd name="T41" fmla="*/ 0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36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0 w 102"/>
                <a:gd name="T1" fmla="*/ 0 h 154"/>
                <a:gd name="T2" fmla="*/ 0 w 102"/>
                <a:gd name="T3" fmla="*/ 0 h 154"/>
                <a:gd name="T4" fmla="*/ 0 w 102"/>
                <a:gd name="T5" fmla="*/ 0 h 154"/>
                <a:gd name="T6" fmla="*/ 0 w 102"/>
                <a:gd name="T7" fmla="*/ 0 h 154"/>
                <a:gd name="T8" fmla="*/ 0 w 102"/>
                <a:gd name="T9" fmla="*/ 0 h 154"/>
                <a:gd name="T10" fmla="*/ 0 w 102"/>
                <a:gd name="T11" fmla="*/ 0 h 154"/>
                <a:gd name="T12" fmla="*/ 0 w 102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37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0 w 76"/>
                <a:gd name="T1" fmla="*/ 0 h 50"/>
                <a:gd name="T2" fmla="*/ 0 w 76"/>
                <a:gd name="T3" fmla="*/ 0 h 50"/>
                <a:gd name="T4" fmla="*/ 0 w 76"/>
                <a:gd name="T5" fmla="*/ 0 h 50"/>
                <a:gd name="T6" fmla="*/ 0 w 76"/>
                <a:gd name="T7" fmla="*/ 0 h 50"/>
                <a:gd name="T8" fmla="*/ 0 w 76"/>
                <a:gd name="T9" fmla="*/ 0 h 50"/>
                <a:gd name="T10" fmla="*/ 0 w 76"/>
                <a:gd name="T11" fmla="*/ 0 h 50"/>
                <a:gd name="T12" fmla="*/ 0 w 76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38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0 w 107"/>
                <a:gd name="T1" fmla="*/ 0 h 104"/>
                <a:gd name="T2" fmla="*/ 0 w 107"/>
                <a:gd name="T3" fmla="*/ 0 h 104"/>
                <a:gd name="T4" fmla="*/ 0 w 107"/>
                <a:gd name="T5" fmla="*/ 0 h 104"/>
                <a:gd name="T6" fmla="*/ 0 w 107"/>
                <a:gd name="T7" fmla="*/ 0 h 104"/>
                <a:gd name="T8" fmla="*/ 0 w 107"/>
                <a:gd name="T9" fmla="*/ 0 h 104"/>
                <a:gd name="T10" fmla="*/ 0 w 107"/>
                <a:gd name="T11" fmla="*/ 0 h 104"/>
                <a:gd name="T12" fmla="*/ 0 w 107"/>
                <a:gd name="T13" fmla="*/ 0 h 104"/>
                <a:gd name="T14" fmla="*/ 0 w 107"/>
                <a:gd name="T15" fmla="*/ 0 h 104"/>
                <a:gd name="T16" fmla="*/ 0 w 107"/>
                <a:gd name="T17" fmla="*/ 0 h 104"/>
                <a:gd name="T18" fmla="*/ 0 w 107"/>
                <a:gd name="T19" fmla="*/ 0 h 104"/>
                <a:gd name="T20" fmla="*/ 0 w 107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39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0 w 172"/>
                <a:gd name="T1" fmla="*/ 0 h 183"/>
                <a:gd name="T2" fmla="*/ 0 w 172"/>
                <a:gd name="T3" fmla="*/ 0 h 183"/>
                <a:gd name="T4" fmla="*/ 0 w 172"/>
                <a:gd name="T5" fmla="*/ 0 h 183"/>
                <a:gd name="T6" fmla="*/ 0 w 172"/>
                <a:gd name="T7" fmla="*/ 0 h 183"/>
                <a:gd name="T8" fmla="*/ 0 w 172"/>
                <a:gd name="T9" fmla="*/ 0 h 183"/>
                <a:gd name="T10" fmla="*/ 0 w 172"/>
                <a:gd name="T11" fmla="*/ 0 h 183"/>
                <a:gd name="T12" fmla="*/ 0 w 172"/>
                <a:gd name="T13" fmla="*/ 0 h 183"/>
                <a:gd name="T14" fmla="*/ 0 w 172"/>
                <a:gd name="T15" fmla="*/ 0 h 183"/>
                <a:gd name="T16" fmla="*/ 0 w 172"/>
                <a:gd name="T17" fmla="*/ 0 h 183"/>
                <a:gd name="T18" fmla="*/ 0 w 172"/>
                <a:gd name="T19" fmla="*/ 0 h 183"/>
                <a:gd name="T20" fmla="*/ 0 w 172"/>
                <a:gd name="T21" fmla="*/ 0 h 183"/>
                <a:gd name="T22" fmla="*/ 0 w 172"/>
                <a:gd name="T23" fmla="*/ 0 h 183"/>
                <a:gd name="T24" fmla="*/ 0 w 172"/>
                <a:gd name="T25" fmla="*/ 0 h 183"/>
                <a:gd name="T26" fmla="*/ 0 w 172"/>
                <a:gd name="T27" fmla="*/ 0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40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0 h 110"/>
                <a:gd name="T2" fmla="*/ 0 w 184"/>
                <a:gd name="T3" fmla="*/ 0 h 110"/>
                <a:gd name="T4" fmla="*/ 0 w 184"/>
                <a:gd name="T5" fmla="*/ 0 h 110"/>
                <a:gd name="T6" fmla="*/ 0 w 18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41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0 w 258"/>
                <a:gd name="T1" fmla="*/ 0 h 191"/>
                <a:gd name="T2" fmla="*/ 0 w 258"/>
                <a:gd name="T3" fmla="*/ 0 h 191"/>
                <a:gd name="T4" fmla="*/ 0 w 258"/>
                <a:gd name="T5" fmla="*/ 0 h 191"/>
                <a:gd name="T6" fmla="*/ 0 w 258"/>
                <a:gd name="T7" fmla="*/ 0 h 191"/>
                <a:gd name="T8" fmla="*/ 0 w 258"/>
                <a:gd name="T9" fmla="*/ 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42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0 w 450"/>
                <a:gd name="T1" fmla="*/ 0 h 480"/>
                <a:gd name="T2" fmla="*/ 0 w 450"/>
                <a:gd name="T3" fmla="*/ 0 h 480"/>
                <a:gd name="T4" fmla="*/ 0 w 450"/>
                <a:gd name="T5" fmla="*/ 0 h 480"/>
                <a:gd name="T6" fmla="*/ 0 w 450"/>
                <a:gd name="T7" fmla="*/ 0 h 480"/>
                <a:gd name="T8" fmla="*/ 0 w 450"/>
                <a:gd name="T9" fmla="*/ 0 h 480"/>
                <a:gd name="T10" fmla="*/ 0 w 450"/>
                <a:gd name="T11" fmla="*/ 0 h 480"/>
                <a:gd name="T12" fmla="*/ 0 w 450"/>
                <a:gd name="T13" fmla="*/ 0 h 480"/>
                <a:gd name="T14" fmla="*/ 0 w 450"/>
                <a:gd name="T15" fmla="*/ 0 h 480"/>
                <a:gd name="T16" fmla="*/ 0 w 450"/>
                <a:gd name="T17" fmla="*/ 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5" name="Rectangle 37"/>
          <p:cNvSpPr txBox="1">
            <a:spLocks noChangeArrowheads="1"/>
          </p:cNvSpPr>
          <p:nvPr/>
        </p:nvSpPr>
        <p:spPr bwMode="auto">
          <a:xfrm>
            <a:off x="2108372" y="1731640"/>
            <a:ext cx="3048000" cy="1621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fontAlgn="base"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  <a:defRPr/>
            </a:pPr>
            <a:r>
              <a:rPr lang="vi-VN" sz="3000" b="1" dirty="0">
                <a:solidFill>
                  <a:srgbClr val="000000"/>
                </a:solidFill>
              </a:rPr>
              <a:t>- </a:t>
            </a:r>
            <a:r>
              <a:rPr lang="vi-VN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4 điểm chuẩn</a:t>
            </a:r>
            <a:endParaRPr lang="en-US" sz="3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9" name="TextBox 5"/>
          <p:cNvSpPr txBox="1">
            <a:spLocks noChangeArrowheads="1"/>
          </p:cNvSpPr>
          <p:nvPr/>
        </p:nvSpPr>
        <p:spPr bwMode="auto">
          <a:xfrm>
            <a:off x="422508" y="878931"/>
            <a:ext cx="428785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endParaRPr lang="en-MY" alt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248400" y="13716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086600" y="13716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5638800" y="5257800"/>
            <a:ext cx="1981200" cy="1066800"/>
            <a:chOff x="240" y="2976"/>
            <a:chExt cx="1610" cy="884"/>
          </a:xfrm>
        </p:grpSpPr>
        <p:sp>
          <p:nvSpPr>
            <p:cNvPr id="7195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196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0 w 5215"/>
                <a:gd name="T1" fmla="*/ 0 h 3631"/>
                <a:gd name="T2" fmla="*/ 0 w 5215"/>
                <a:gd name="T3" fmla="*/ 0 h 3631"/>
                <a:gd name="T4" fmla="*/ 0 w 5215"/>
                <a:gd name="T5" fmla="*/ 0 h 3631"/>
                <a:gd name="T6" fmla="*/ 0 w 5215"/>
                <a:gd name="T7" fmla="*/ 0 h 3631"/>
                <a:gd name="T8" fmla="*/ 0 w 5215"/>
                <a:gd name="T9" fmla="*/ 0 h 3631"/>
                <a:gd name="T10" fmla="*/ 0 w 5215"/>
                <a:gd name="T11" fmla="*/ 0 h 3631"/>
                <a:gd name="T12" fmla="*/ 0 w 5215"/>
                <a:gd name="T13" fmla="*/ 0 h 3631"/>
                <a:gd name="T14" fmla="*/ 0 w 5215"/>
                <a:gd name="T15" fmla="*/ 0 h 3631"/>
                <a:gd name="T16" fmla="*/ 0 w 5215"/>
                <a:gd name="T17" fmla="*/ 0 h 3631"/>
                <a:gd name="T18" fmla="*/ 0 w 5215"/>
                <a:gd name="T19" fmla="*/ 0 h 3631"/>
                <a:gd name="T20" fmla="*/ 0 w 5215"/>
                <a:gd name="T21" fmla="*/ 0 h 3631"/>
                <a:gd name="T22" fmla="*/ 0 w 5215"/>
                <a:gd name="T23" fmla="*/ 0 h 3631"/>
                <a:gd name="T24" fmla="*/ 0 w 5215"/>
                <a:gd name="T25" fmla="*/ 0 h 3631"/>
                <a:gd name="T26" fmla="*/ 0 w 5215"/>
                <a:gd name="T27" fmla="*/ 0 h 3631"/>
                <a:gd name="T28" fmla="*/ 0 w 5215"/>
                <a:gd name="T29" fmla="*/ 0 h 3631"/>
                <a:gd name="T30" fmla="*/ 0 w 5215"/>
                <a:gd name="T31" fmla="*/ 0 h 3631"/>
                <a:gd name="T32" fmla="*/ 0 w 5215"/>
                <a:gd name="T33" fmla="*/ 0 h 3631"/>
                <a:gd name="T34" fmla="*/ 0 w 5215"/>
                <a:gd name="T35" fmla="*/ 0 h 3631"/>
                <a:gd name="T36" fmla="*/ 0 w 5215"/>
                <a:gd name="T37" fmla="*/ 0 h 3631"/>
                <a:gd name="T38" fmla="*/ 0 w 5215"/>
                <a:gd name="T39" fmla="*/ 0 h 3631"/>
                <a:gd name="T40" fmla="*/ 0 w 5215"/>
                <a:gd name="T41" fmla="*/ 0 h 3631"/>
                <a:gd name="T42" fmla="*/ 0 w 5215"/>
                <a:gd name="T43" fmla="*/ 0 h 3631"/>
                <a:gd name="T44" fmla="*/ 0 w 5215"/>
                <a:gd name="T45" fmla="*/ 0 h 3631"/>
                <a:gd name="T46" fmla="*/ 0 w 5215"/>
                <a:gd name="T47" fmla="*/ 0 h 3631"/>
                <a:gd name="T48" fmla="*/ 0 w 5215"/>
                <a:gd name="T49" fmla="*/ 0 h 3631"/>
                <a:gd name="T50" fmla="*/ 0 w 5215"/>
                <a:gd name="T51" fmla="*/ 0 h 3631"/>
                <a:gd name="T52" fmla="*/ 0 w 5215"/>
                <a:gd name="T53" fmla="*/ 0 h 3631"/>
                <a:gd name="T54" fmla="*/ 0 w 5215"/>
                <a:gd name="T55" fmla="*/ 0 h 3631"/>
                <a:gd name="T56" fmla="*/ 0 w 5215"/>
                <a:gd name="T57" fmla="*/ 0 h 3631"/>
                <a:gd name="T58" fmla="*/ 0 w 5215"/>
                <a:gd name="T59" fmla="*/ 0 h 3631"/>
                <a:gd name="T60" fmla="*/ 0 w 5215"/>
                <a:gd name="T61" fmla="*/ 0 h 3631"/>
                <a:gd name="T62" fmla="*/ 0 w 5215"/>
                <a:gd name="T63" fmla="*/ 0 h 3631"/>
                <a:gd name="T64" fmla="*/ 0 w 5215"/>
                <a:gd name="T65" fmla="*/ 0 h 3631"/>
                <a:gd name="T66" fmla="*/ 0 w 5215"/>
                <a:gd name="T67" fmla="*/ 0 h 3631"/>
                <a:gd name="T68" fmla="*/ 0 w 5215"/>
                <a:gd name="T69" fmla="*/ 0 h 3631"/>
                <a:gd name="T70" fmla="*/ 0 w 5215"/>
                <a:gd name="T71" fmla="*/ 0 h 3631"/>
                <a:gd name="T72" fmla="*/ 0 w 5215"/>
                <a:gd name="T73" fmla="*/ 0 h 3631"/>
                <a:gd name="T74" fmla="*/ 0 w 5215"/>
                <a:gd name="T75" fmla="*/ 0 h 3631"/>
                <a:gd name="T76" fmla="*/ 0 w 5215"/>
                <a:gd name="T77" fmla="*/ 0 h 3631"/>
                <a:gd name="T78" fmla="*/ 0 w 5215"/>
                <a:gd name="T79" fmla="*/ 0 h 3631"/>
                <a:gd name="T80" fmla="*/ 0 w 5215"/>
                <a:gd name="T81" fmla="*/ 0 h 3631"/>
                <a:gd name="T82" fmla="*/ 0 w 5215"/>
                <a:gd name="T83" fmla="*/ 0 h 3631"/>
                <a:gd name="T84" fmla="*/ 0 w 5215"/>
                <a:gd name="T85" fmla="*/ 0 h 3631"/>
                <a:gd name="T86" fmla="*/ 0 w 5215"/>
                <a:gd name="T87" fmla="*/ 0 h 3631"/>
                <a:gd name="T88" fmla="*/ 0 w 5215"/>
                <a:gd name="T89" fmla="*/ 0 h 3631"/>
                <a:gd name="T90" fmla="*/ 0 w 5215"/>
                <a:gd name="T91" fmla="*/ 0 h 3631"/>
                <a:gd name="T92" fmla="*/ 0 w 5215"/>
                <a:gd name="T93" fmla="*/ 0 h 3631"/>
                <a:gd name="T94" fmla="*/ 0 w 5215"/>
                <a:gd name="T95" fmla="*/ 0 h 3631"/>
                <a:gd name="T96" fmla="*/ 0 w 5215"/>
                <a:gd name="T97" fmla="*/ 0 h 3631"/>
                <a:gd name="T98" fmla="*/ 0 w 5215"/>
                <a:gd name="T99" fmla="*/ 0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197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0 w 3898"/>
                <a:gd name="T1" fmla="*/ 0 h 2133"/>
                <a:gd name="T2" fmla="*/ 0 w 3898"/>
                <a:gd name="T3" fmla="*/ 0 h 2133"/>
                <a:gd name="T4" fmla="*/ 0 w 3898"/>
                <a:gd name="T5" fmla="*/ 0 h 2133"/>
                <a:gd name="T6" fmla="*/ 0 w 3898"/>
                <a:gd name="T7" fmla="*/ 0 h 2133"/>
                <a:gd name="T8" fmla="*/ 0 w 3898"/>
                <a:gd name="T9" fmla="*/ 0 h 2133"/>
                <a:gd name="T10" fmla="*/ 0 w 3898"/>
                <a:gd name="T11" fmla="*/ 0 h 2133"/>
                <a:gd name="T12" fmla="*/ 0 w 3898"/>
                <a:gd name="T13" fmla="*/ 0 h 2133"/>
                <a:gd name="T14" fmla="*/ 0 w 3898"/>
                <a:gd name="T15" fmla="*/ 0 h 2133"/>
                <a:gd name="T16" fmla="*/ 0 w 3898"/>
                <a:gd name="T17" fmla="*/ 0 h 2133"/>
                <a:gd name="T18" fmla="*/ 0 w 3898"/>
                <a:gd name="T19" fmla="*/ 0 h 2133"/>
                <a:gd name="T20" fmla="*/ 0 w 3898"/>
                <a:gd name="T21" fmla="*/ 0 h 2133"/>
                <a:gd name="T22" fmla="*/ 0 w 3898"/>
                <a:gd name="T23" fmla="*/ 0 h 2133"/>
                <a:gd name="T24" fmla="*/ 0 w 3898"/>
                <a:gd name="T25" fmla="*/ 0 h 2133"/>
                <a:gd name="T26" fmla="*/ 0 w 3898"/>
                <a:gd name="T27" fmla="*/ 0 h 2133"/>
                <a:gd name="T28" fmla="*/ 0 w 3898"/>
                <a:gd name="T29" fmla="*/ 0 h 2133"/>
                <a:gd name="T30" fmla="*/ 0 w 3898"/>
                <a:gd name="T31" fmla="*/ 0 h 2133"/>
                <a:gd name="T32" fmla="*/ 0 w 3898"/>
                <a:gd name="T33" fmla="*/ 0 h 2133"/>
                <a:gd name="T34" fmla="*/ 0 w 3898"/>
                <a:gd name="T35" fmla="*/ 0 h 2133"/>
                <a:gd name="T36" fmla="*/ 0 w 3898"/>
                <a:gd name="T37" fmla="*/ 0 h 2133"/>
                <a:gd name="T38" fmla="*/ 0 w 3898"/>
                <a:gd name="T39" fmla="*/ 0 h 2133"/>
                <a:gd name="T40" fmla="*/ 0 w 3898"/>
                <a:gd name="T41" fmla="*/ 0 h 2133"/>
                <a:gd name="T42" fmla="*/ 0 w 3898"/>
                <a:gd name="T43" fmla="*/ 0 h 2133"/>
                <a:gd name="T44" fmla="*/ 0 w 3898"/>
                <a:gd name="T45" fmla="*/ 0 h 2133"/>
                <a:gd name="T46" fmla="*/ 0 w 3898"/>
                <a:gd name="T47" fmla="*/ 0 h 2133"/>
                <a:gd name="T48" fmla="*/ 0 w 3898"/>
                <a:gd name="T49" fmla="*/ 0 h 2133"/>
                <a:gd name="T50" fmla="*/ 0 w 3898"/>
                <a:gd name="T51" fmla="*/ 0 h 2133"/>
                <a:gd name="T52" fmla="*/ 0 w 3898"/>
                <a:gd name="T53" fmla="*/ 0 h 2133"/>
                <a:gd name="T54" fmla="*/ 0 w 3898"/>
                <a:gd name="T55" fmla="*/ 0 h 2133"/>
                <a:gd name="T56" fmla="*/ 0 w 3898"/>
                <a:gd name="T57" fmla="*/ 0 h 2133"/>
                <a:gd name="T58" fmla="*/ 0 w 3898"/>
                <a:gd name="T59" fmla="*/ 0 h 2133"/>
                <a:gd name="T60" fmla="*/ 0 w 3898"/>
                <a:gd name="T61" fmla="*/ 0 h 2133"/>
                <a:gd name="T62" fmla="*/ 0 w 3898"/>
                <a:gd name="T63" fmla="*/ 0 h 2133"/>
                <a:gd name="T64" fmla="*/ 0 w 3898"/>
                <a:gd name="T65" fmla="*/ 0 h 2133"/>
                <a:gd name="T66" fmla="*/ 0 w 3898"/>
                <a:gd name="T67" fmla="*/ 0 h 2133"/>
                <a:gd name="T68" fmla="*/ 0 w 3898"/>
                <a:gd name="T69" fmla="*/ 0 h 2133"/>
                <a:gd name="T70" fmla="*/ 0 w 3898"/>
                <a:gd name="T71" fmla="*/ 0 h 2133"/>
                <a:gd name="T72" fmla="*/ 0 w 3898"/>
                <a:gd name="T73" fmla="*/ 0 h 2133"/>
                <a:gd name="T74" fmla="*/ 0 w 3898"/>
                <a:gd name="T75" fmla="*/ 0 h 2133"/>
                <a:gd name="T76" fmla="*/ 0 w 3898"/>
                <a:gd name="T77" fmla="*/ 0 h 2133"/>
                <a:gd name="T78" fmla="*/ 0 w 3898"/>
                <a:gd name="T79" fmla="*/ 0 h 2133"/>
                <a:gd name="T80" fmla="*/ 0 w 3898"/>
                <a:gd name="T81" fmla="*/ 0 h 2133"/>
                <a:gd name="T82" fmla="*/ 0 w 3898"/>
                <a:gd name="T83" fmla="*/ 0 h 2133"/>
                <a:gd name="T84" fmla="*/ 0 w 3898"/>
                <a:gd name="T85" fmla="*/ 0 h 2133"/>
                <a:gd name="T86" fmla="*/ 0 w 3898"/>
                <a:gd name="T87" fmla="*/ 0 h 2133"/>
                <a:gd name="T88" fmla="*/ 0 w 3898"/>
                <a:gd name="T89" fmla="*/ 0 h 2133"/>
                <a:gd name="T90" fmla="*/ 0 w 3898"/>
                <a:gd name="T91" fmla="*/ 0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198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0 w 266"/>
                <a:gd name="T1" fmla="*/ 0 h 232"/>
                <a:gd name="T2" fmla="*/ 0 w 266"/>
                <a:gd name="T3" fmla="*/ 0 h 232"/>
                <a:gd name="T4" fmla="*/ 0 w 266"/>
                <a:gd name="T5" fmla="*/ 0 h 232"/>
                <a:gd name="T6" fmla="*/ 0 w 266"/>
                <a:gd name="T7" fmla="*/ 0 h 232"/>
                <a:gd name="T8" fmla="*/ 0 w 266"/>
                <a:gd name="T9" fmla="*/ 0 h 232"/>
                <a:gd name="T10" fmla="*/ 0 w 266"/>
                <a:gd name="T11" fmla="*/ 0 h 232"/>
                <a:gd name="T12" fmla="*/ 0 w 266"/>
                <a:gd name="T13" fmla="*/ 0 h 232"/>
                <a:gd name="T14" fmla="*/ 0 w 266"/>
                <a:gd name="T15" fmla="*/ 0 h 232"/>
                <a:gd name="T16" fmla="*/ 0 w 266"/>
                <a:gd name="T17" fmla="*/ 0 h 232"/>
                <a:gd name="T18" fmla="*/ 0 w 266"/>
                <a:gd name="T19" fmla="*/ 0 h 232"/>
                <a:gd name="T20" fmla="*/ 0 w 266"/>
                <a:gd name="T21" fmla="*/ 0 h 232"/>
                <a:gd name="T22" fmla="*/ 0 w 266"/>
                <a:gd name="T23" fmla="*/ 0 h 232"/>
                <a:gd name="T24" fmla="*/ 0 w 266"/>
                <a:gd name="T25" fmla="*/ 0 h 232"/>
                <a:gd name="T26" fmla="*/ 0 w 266"/>
                <a:gd name="T27" fmla="*/ 0 h 232"/>
                <a:gd name="T28" fmla="*/ 0 w 266"/>
                <a:gd name="T29" fmla="*/ 0 h 232"/>
                <a:gd name="T30" fmla="*/ 0 w 266"/>
                <a:gd name="T31" fmla="*/ 0 h 232"/>
                <a:gd name="T32" fmla="*/ 0 w 266"/>
                <a:gd name="T33" fmla="*/ 0 h 232"/>
                <a:gd name="T34" fmla="*/ 0 w 266"/>
                <a:gd name="T35" fmla="*/ 0 h 232"/>
                <a:gd name="T36" fmla="*/ 0 w 266"/>
                <a:gd name="T37" fmla="*/ 0 h 232"/>
                <a:gd name="T38" fmla="*/ 0 w 266"/>
                <a:gd name="T39" fmla="*/ 0 h 232"/>
                <a:gd name="T40" fmla="*/ 0 w 266"/>
                <a:gd name="T41" fmla="*/ 0 h 232"/>
                <a:gd name="T42" fmla="*/ 0 w 266"/>
                <a:gd name="T43" fmla="*/ 0 h 232"/>
                <a:gd name="T44" fmla="*/ 0 w 266"/>
                <a:gd name="T45" fmla="*/ 0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199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0 w 108"/>
                <a:gd name="T1" fmla="*/ 0 h 144"/>
                <a:gd name="T2" fmla="*/ 0 w 108"/>
                <a:gd name="T3" fmla="*/ 0 h 144"/>
                <a:gd name="T4" fmla="*/ 0 w 108"/>
                <a:gd name="T5" fmla="*/ 0 h 144"/>
                <a:gd name="T6" fmla="*/ 0 w 108"/>
                <a:gd name="T7" fmla="*/ 0 h 144"/>
                <a:gd name="T8" fmla="*/ 0 w 108"/>
                <a:gd name="T9" fmla="*/ 0 h 144"/>
                <a:gd name="T10" fmla="*/ 0 w 108"/>
                <a:gd name="T11" fmla="*/ 0 h 144"/>
                <a:gd name="T12" fmla="*/ 0 w 108"/>
                <a:gd name="T13" fmla="*/ 0 h 144"/>
                <a:gd name="T14" fmla="*/ 0 w 108"/>
                <a:gd name="T15" fmla="*/ 0 h 144"/>
                <a:gd name="T16" fmla="*/ 0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00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0 w 116"/>
                <a:gd name="T1" fmla="*/ 0 h 144"/>
                <a:gd name="T2" fmla="*/ 0 w 116"/>
                <a:gd name="T3" fmla="*/ 0 h 144"/>
                <a:gd name="T4" fmla="*/ 0 w 116"/>
                <a:gd name="T5" fmla="*/ 0 h 144"/>
                <a:gd name="T6" fmla="*/ 0 w 116"/>
                <a:gd name="T7" fmla="*/ 0 h 144"/>
                <a:gd name="T8" fmla="*/ 0 w 116"/>
                <a:gd name="T9" fmla="*/ 0 h 144"/>
                <a:gd name="T10" fmla="*/ 0 w 116"/>
                <a:gd name="T11" fmla="*/ 0 h 144"/>
                <a:gd name="T12" fmla="*/ 0 w 116"/>
                <a:gd name="T13" fmla="*/ 0 h 144"/>
                <a:gd name="T14" fmla="*/ 0 w 116"/>
                <a:gd name="T15" fmla="*/ 0 h 144"/>
                <a:gd name="T16" fmla="*/ 0 w 116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01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0 w 267"/>
                <a:gd name="T1" fmla="*/ 0 h 210"/>
                <a:gd name="T2" fmla="*/ 0 w 267"/>
                <a:gd name="T3" fmla="*/ 0 h 210"/>
                <a:gd name="T4" fmla="*/ 0 w 267"/>
                <a:gd name="T5" fmla="*/ 0 h 210"/>
                <a:gd name="T6" fmla="*/ 0 w 267"/>
                <a:gd name="T7" fmla="*/ 0 h 210"/>
                <a:gd name="T8" fmla="*/ 0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02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0 w 112"/>
                <a:gd name="T1" fmla="*/ 0 h 143"/>
                <a:gd name="T2" fmla="*/ 0 w 112"/>
                <a:gd name="T3" fmla="*/ 0 h 143"/>
                <a:gd name="T4" fmla="*/ 0 w 112"/>
                <a:gd name="T5" fmla="*/ 0 h 143"/>
                <a:gd name="T6" fmla="*/ 0 w 112"/>
                <a:gd name="T7" fmla="*/ 0 h 143"/>
                <a:gd name="T8" fmla="*/ 0 w 112"/>
                <a:gd name="T9" fmla="*/ 0 h 143"/>
                <a:gd name="T10" fmla="*/ 0 w 112"/>
                <a:gd name="T11" fmla="*/ 0 h 143"/>
                <a:gd name="T12" fmla="*/ 0 w 112"/>
                <a:gd name="T13" fmla="*/ 0 h 143"/>
                <a:gd name="T14" fmla="*/ 0 w 112"/>
                <a:gd name="T15" fmla="*/ 0 h 143"/>
                <a:gd name="T16" fmla="*/ 0 w 112"/>
                <a:gd name="T17" fmla="*/ 0 h 143"/>
                <a:gd name="T18" fmla="*/ 0 w 112"/>
                <a:gd name="T19" fmla="*/ 0 h 143"/>
                <a:gd name="T20" fmla="*/ 0 w 112"/>
                <a:gd name="T21" fmla="*/ 0 h 143"/>
                <a:gd name="T22" fmla="*/ 0 w 112"/>
                <a:gd name="T23" fmla="*/ 0 h 143"/>
                <a:gd name="T24" fmla="*/ 0 w 112"/>
                <a:gd name="T25" fmla="*/ 0 h 143"/>
                <a:gd name="T26" fmla="*/ 0 w 112"/>
                <a:gd name="T27" fmla="*/ 0 h 143"/>
                <a:gd name="T28" fmla="*/ 0 w 112"/>
                <a:gd name="T29" fmla="*/ 0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03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0 w 114"/>
                <a:gd name="T1" fmla="*/ 0 h 118"/>
                <a:gd name="T2" fmla="*/ 0 w 114"/>
                <a:gd name="T3" fmla="*/ 0 h 118"/>
                <a:gd name="T4" fmla="*/ 0 w 114"/>
                <a:gd name="T5" fmla="*/ 0 h 118"/>
                <a:gd name="T6" fmla="*/ 0 w 114"/>
                <a:gd name="T7" fmla="*/ 0 h 118"/>
                <a:gd name="T8" fmla="*/ 0 w 114"/>
                <a:gd name="T9" fmla="*/ 0 h 118"/>
                <a:gd name="T10" fmla="*/ 0 w 114"/>
                <a:gd name="T11" fmla="*/ 0 h 118"/>
                <a:gd name="T12" fmla="*/ 0 w 114"/>
                <a:gd name="T13" fmla="*/ 0 h 118"/>
                <a:gd name="T14" fmla="*/ 0 w 114"/>
                <a:gd name="T15" fmla="*/ 0 h 118"/>
                <a:gd name="T16" fmla="*/ 0 w 114"/>
                <a:gd name="T17" fmla="*/ 0 h 118"/>
                <a:gd name="T18" fmla="*/ 0 w 114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04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0 w 3393"/>
                <a:gd name="T1" fmla="*/ 0 h 2481"/>
                <a:gd name="T2" fmla="*/ 0 w 3393"/>
                <a:gd name="T3" fmla="*/ 0 h 2481"/>
                <a:gd name="T4" fmla="*/ 0 w 3393"/>
                <a:gd name="T5" fmla="*/ 0 h 2481"/>
                <a:gd name="T6" fmla="*/ 0 w 3393"/>
                <a:gd name="T7" fmla="*/ 0 h 2481"/>
                <a:gd name="T8" fmla="*/ 0 w 3393"/>
                <a:gd name="T9" fmla="*/ 0 h 2481"/>
                <a:gd name="T10" fmla="*/ 0 w 3393"/>
                <a:gd name="T11" fmla="*/ 0 h 2481"/>
                <a:gd name="T12" fmla="*/ 0 w 3393"/>
                <a:gd name="T13" fmla="*/ 0 h 2481"/>
                <a:gd name="T14" fmla="*/ 0 w 3393"/>
                <a:gd name="T15" fmla="*/ 0 h 2481"/>
                <a:gd name="T16" fmla="*/ 0 w 3393"/>
                <a:gd name="T17" fmla="*/ 0 h 2481"/>
                <a:gd name="T18" fmla="*/ 0 w 3393"/>
                <a:gd name="T19" fmla="*/ 0 h 2481"/>
                <a:gd name="T20" fmla="*/ 0 w 3393"/>
                <a:gd name="T21" fmla="*/ 0 h 2481"/>
                <a:gd name="T22" fmla="*/ 0 w 3393"/>
                <a:gd name="T23" fmla="*/ 0 h 2481"/>
                <a:gd name="T24" fmla="*/ 0 w 3393"/>
                <a:gd name="T25" fmla="*/ 0 h 2481"/>
                <a:gd name="T26" fmla="*/ 0 w 3393"/>
                <a:gd name="T27" fmla="*/ 0 h 2481"/>
                <a:gd name="T28" fmla="*/ 0 w 3393"/>
                <a:gd name="T29" fmla="*/ 0 h 2481"/>
                <a:gd name="T30" fmla="*/ 0 w 3393"/>
                <a:gd name="T31" fmla="*/ 0 h 2481"/>
                <a:gd name="T32" fmla="*/ 0 w 3393"/>
                <a:gd name="T33" fmla="*/ 0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05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0 w 2602"/>
                <a:gd name="T1" fmla="*/ 0 h 1931"/>
                <a:gd name="T2" fmla="*/ 0 w 2602"/>
                <a:gd name="T3" fmla="*/ 0 h 1931"/>
                <a:gd name="T4" fmla="*/ 0 w 2602"/>
                <a:gd name="T5" fmla="*/ 0 h 1931"/>
                <a:gd name="T6" fmla="*/ 0 w 2602"/>
                <a:gd name="T7" fmla="*/ 0 h 1931"/>
                <a:gd name="T8" fmla="*/ 0 w 2602"/>
                <a:gd name="T9" fmla="*/ 0 h 1931"/>
                <a:gd name="T10" fmla="*/ 0 w 2602"/>
                <a:gd name="T11" fmla="*/ 0 h 1931"/>
                <a:gd name="T12" fmla="*/ 0 w 2602"/>
                <a:gd name="T13" fmla="*/ 0 h 1931"/>
                <a:gd name="T14" fmla="*/ 0 w 2602"/>
                <a:gd name="T15" fmla="*/ 0 h 1931"/>
                <a:gd name="T16" fmla="*/ 0 w 2602"/>
                <a:gd name="T17" fmla="*/ 0 h 1931"/>
                <a:gd name="T18" fmla="*/ 0 w 2602"/>
                <a:gd name="T19" fmla="*/ 0 h 1931"/>
                <a:gd name="T20" fmla="*/ 0 w 2602"/>
                <a:gd name="T21" fmla="*/ 0 h 1931"/>
                <a:gd name="T22" fmla="*/ 0 w 2602"/>
                <a:gd name="T23" fmla="*/ 0 h 1931"/>
                <a:gd name="T24" fmla="*/ 0 w 2602"/>
                <a:gd name="T25" fmla="*/ 0 h 1931"/>
                <a:gd name="T26" fmla="*/ 0 w 2602"/>
                <a:gd name="T27" fmla="*/ 0 h 1931"/>
                <a:gd name="T28" fmla="*/ 0 w 2602"/>
                <a:gd name="T29" fmla="*/ 0 h 1931"/>
                <a:gd name="T30" fmla="*/ 0 w 2602"/>
                <a:gd name="T31" fmla="*/ 0 h 1931"/>
                <a:gd name="T32" fmla="*/ 0 w 2602"/>
                <a:gd name="T33" fmla="*/ 0 h 1931"/>
                <a:gd name="T34" fmla="*/ 0 w 2602"/>
                <a:gd name="T35" fmla="*/ 0 h 1931"/>
                <a:gd name="T36" fmla="*/ 0 w 2602"/>
                <a:gd name="T37" fmla="*/ 0 h 1931"/>
                <a:gd name="T38" fmla="*/ 0 w 2602"/>
                <a:gd name="T39" fmla="*/ 0 h 1931"/>
                <a:gd name="T40" fmla="*/ 0 w 2602"/>
                <a:gd name="T41" fmla="*/ 0 h 1931"/>
                <a:gd name="T42" fmla="*/ 0 w 2602"/>
                <a:gd name="T43" fmla="*/ 0 h 1931"/>
                <a:gd name="T44" fmla="*/ 0 w 2602"/>
                <a:gd name="T45" fmla="*/ 0 h 1931"/>
                <a:gd name="T46" fmla="*/ 0 w 2602"/>
                <a:gd name="T47" fmla="*/ 0 h 1931"/>
                <a:gd name="T48" fmla="*/ 0 w 2602"/>
                <a:gd name="T49" fmla="*/ 0 h 1931"/>
                <a:gd name="T50" fmla="*/ 0 w 2602"/>
                <a:gd name="T51" fmla="*/ 0 h 1931"/>
                <a:gd name="T52" fmla="*/ 0 w 2602"/>
                <a:gd name="T53" fmla="*/ 0 h 1931"/>
                <a:gd name="T54" fmla="*/ 0 w 2602"/>
                <a:gd name="T55" fmla="*/ 0 h 1931"/>
                <a:gd name="T56" fmla="*/ 0 w 2602"/>
                <a:gd name="T57" fmla="*/ 0 h 1931"/>
                <a:gd name="T58" fmla="*/ 0 w 2602"/>
                <a:gd name="T59" fmla="*/ 0 h 1931"/>
                <a:gd name="T60" fmla="*/ 0 w 2602"/>
                <a:gd name="T61" fmla="*/ 0 h 1931"/>
                <a:gd name="T62" fmla="*/ 0 w 2602"/>
                <a:gd name="T63" fmla="*/ 0 h 1931"/>
                <a:gd name="T64" fmla="*/ 0 w 2602"/>
                <a:gd name="T65" fmla="*/ 0 h 1931"/>
                <a:gd name="T66" fmla="*/ 0 w 2602"/>
                <a:gd name="T67" fmla="*/ 0 h 1931"/>
                <a:gd name="T68" fmla="*/ 0 w 2602"/>
                <a:gd name="T69" fmla="*/ 0 h 1931"/>
                <a:gd name="T70" fmla="*/ 0 w 2602"/>
                <a:gd name="T71" fmla="*/ 0 h 1931"/>
                <a:gd name="T72" fmla="*/ 0 w 2602"/>
                <a:gd name="T73" fmla="*/ 0 h 1931"/>
                <a:gd name="T74" fmla="*/ 0 w 2602"/>
                <a:gd name="T75" fmla="*/ 0 h 1931"/>
                <a:gd name="T76" fmla="*/ 0 w 2602"/>
                <a:gd name="T77" fmla="*/ 0 h 1931"/>
                <a:gd name="T78" fmla="*/ 0 w 2602"/>
                <a:gd name="T79" fmla="*/ 0 h 1931"/>
                <a:gd name="T80" fmla="*/ 0 w 2602"/>
                <a:gd name="T81" fmla="*/ 0 h 1931"/>
                <a:gd name="T82" fmla="*/ 0 w 2602"/>
                <a:gd name="T83" fmla="*/ 0 h 1931"/>
                <a:gd name="T84" fmla="*/ 0 w 2602"/>
                <a:gd name="T85" fmla="*/ 0 h 1931"/>
                <a:gd name="T86" fmla="*/ 0 w 2602"/>
                <a:gd name="T87" fmla="*/ 0 h 1931"/>
                <a:gd name="T88" fmla="*/ 0 w 2602"/>
                <a:gd name="T89" fmla="*/ 0 h 1931"/>
                <a:gd name="T90" fmla="*/ 0 w 2602"/>
                <a:gd name="T91" fmla="*/ 0 h 1931"/>
                <a:gd name="T92" fmla="*/ 0 w 2602"/>
                <a:gd name="T93" fmla="*/ 0 h 1931"/>
                <a:gd name="T94" fmla="*/ 0 w 2602"/>
                <a:gd name="T95" fmla="*/ 0 h 1931"/>
                <a:gd name="T96" fmla="*/ 0 w 2602"/>
                <a:gd name="T97" fmla="*/ 0 h 1931"/>
                <a:gd name="T98" fmla="*/ 0 w 2602"/>
                <a:gd name="T99" fmla="*/ 0 h 1931"/>
                <a:gd name="T100" fmla="*/ 0 w 2602"/>
                <a:gd name="T101" fmla="*/ 0 h 1931"/>
                <a:gd name="T102" fmla="*/ 0 w 2602"/>
                <a:gd name="T103" fmla="*/ 0 h 1931"/>
                <a:gd name="T104" fmla="*/ 0 w 2602"/>
                <a:gd name="T105" fmla="*/ 0 h 1931"/>
                <a:gd name="T106" fmla="*/ 0 w 2602"/>
                <a:gd name="T107" fmla="*/ 0 h 1931"/>
                <a:gd name="T108" fmla="*/ 0 w 2602"/>
                <a:gd name="T109" fmla="*/ 0 h 1931"/>
                <a:gd name="T110" fmla="*/ 0 w 2602"/>
                <a:gd name="T111" fmla="*/ 0 h 1931"/>
                <a:gd name="T112" fmla="*/ 0 w 2602"/>
                <a:gd name="T113" fmla="*/ 0 h 1931"/>
                <a:gd name="T114" fmla="*/ 0 w 2602"/>
                <a:gd name="T115" fmla="*/ 0 h 1931"/>
                <a:gd name="T116" fmla="*/ 0 w 2602"/>
                <a:gd name="T117" fmla="*/ 0 h 1931"/>
                <a:gd name="T118" fmla="*/ 0 w 2602"/>
                <a:gd name="T119" fmla="*/ 0 h 1931"/>
                <a:gd name="T120" fmla="*/ 0 w 2602"/>
                <a:gd name="T121" fmla="*/ 0 h 1931"/>
                <a:gd name="T122" fmla="*/ 0 w 2602"/>
                <a:gd name="T123" fmla="*/ 0 h 1931"/>
                <a:gd name="T124" fmla="*/ 0 w 2602"/>
                <a:gd name="T125" fmla="*/ 0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06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0 w 179"/>
                <a:gd name="T1" fmla="*/ 0 h 139"/>
                <a:gd name="T2" fmla="*/ 0 w 179"/>
                <a:gd name="T3" fmla="*/ 0 h 139"/>
                <a:gd name="T4" fmla="*/ 0 w 179"/>
                <a:gd name="T5" fmla="*/ 0 h 139"/>
                <a:gd name="T6" fmla="*/ 0 w 179"/>
                <a:gd name="T7" fmla="*/ 0 h 139"/>
                <a:gd name="T8" fmla="*/ 0 w 179"/>
                <a:gd name="T9" fmla="*/ 0 h 139"/>
                <a:gd name="T10" fmla="*/ 0 w 179"/>
                <a:gd name="T11" fmla="*/ 0 h 139"/>
                <a:gd name="T12" fmla="*/ 0 w 179"/>
                <a:gd name="T13" fmla="*/ 0 h 139"/>
                <a:gd name="T14" fmla="*/ 0 w 179"/>
                <a:gd name="T15" fmla="*/ 0 h 139"/>
                <a:gd name="T16" fmla="*/ 0 w 179"/>
                <a:gd name="T17" fmla="*/ 0 h 139"/>
                <a:gd name="T18" fmla="*/ 0 w 179"/>
                <a:gd name="T19" fmla="*/ 0 h 139"/>
                <a:gd name="T20" fmla="*/ 0 w 179"/>
                <a:gd name="T21" fmla="*/ 0 h 139"/>
                <a:gd name="T22" fmla="*/ 0 w 179"/>
                <a:gd name="T23" fmla="*/ 0 h 139"/>
                <a:gd name="T24" fmla="*/ 0 w 179"/>
                <a:gd name="T25" fmla="*/ 0 h 139"/>
                <a:gd name="T26" fmla="*/ 0 w 179"/>
                <a:gd name="T27" fmla="*/ 0 h 139"/>
                <a:gd name="T28" fmla="*/ 0 w 179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07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0 w 372"/>
                <a:gd name="T1" fmla="*/ 0 h 224"/>
                <a:gd name="T2" fmla="*/ 0 w 372"/>
                <a:gd name="T3" fmla="*/ 0 h 224"/>
                <a:gd name="T4" fmla="*/ 0 w 372"/>
                <a:gd name="T5" fmla="*/ 0 h 224"/>
                <a:gd name="T6" fmla="*/ 0 w 372"/>
                <a:gd name="T7" fmla="*/ 0 h 224"/>
                <a:gd name="T8" fmla="*/ 0 w 372"/>
                <a:gd name="T9" fmla="*/ 0 h 224"/>
                <a:gd name="T10" fmla="*/ 0 w 372"/>
                <a:gd name="T11" fmla="*/ 0 h 224"/>
                <a:gd name="T12" fmla="*/ 0 w 372"/>
                <a:gd name="T13" fmla="*/ 0 h 224"/>
                <a:gd name="T14" fmla="*/ 0 w 372"/>
                <a:gd name="T15" fmla="*/ 0 h 224"/>
                <a:gd name="T16" fmla="*/ 0 w 372"/>
                <a:gd name="T17" fmla="*/ 0 h 224"/>
                <a:gd name="T18" fmla="*/ 0 w 372"/>
                <a:gd name="T19" fmla="*/ 0 h 224"/>
                <a:gd name="T20" fmla="*/ 0 w 372"/>
                <a:gd name="T21" fmla="*/ 0 h 224"/>
                <a:gd name="T22" fmla="*/ 0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08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0 w 49"/>
                <a:gd name="T1" fmla="*/ 0 h 250"/>
                <a:gd name="T2" fmla="*/ 0 w 49"/>
                <a:gd name="T3" fmla="*/ 0 h 250"/>
                <a:gd name="T4" fmla="*/ 0 w 49"/>
                <a:gd name="T5" fmla="*/ 0 h 250"/>
                <a:gd name="T6" fmla="*/ 0 w 49"/>
                <a:gd name="T7" fmla="*/ 0 h 250"/>
                <a:gd name="T8" fmla="*/ 0 w 49"/>
                <a:gd name="T9" fmla="*/ 0 h 250"/>
                <a:gd name="T10" fmla="*/ 0 w 49"/>
                <a:gd name="T11" fmla="*/ 0 h 250"/>
                <a:gd name="T12" fmla="*/ 0 w 49"/>
                <a:gd name="T13" fmla="*/ 0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09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0 w 46"/>
                <a:gd name="T1" fmla="*/ 0 h 194"/>
                <a:gd name="T2" fmla="*/ 0 w 46"/>
                <a:gd name="T3" fmla="*/ 0 h 194"/>
                <a:gd name="T4" fmla="*/ 0 w 46"/>
                <a:gd name="T5" fmla="*/ 0 h 194"/>
                <a:gd name="T6" fmla="*/ 0 w 46"/>
                <a:gd name="T7" fmla="*/ 0 h 194"/>
                <a:gd name="T8" fmla="*/ 0 w 46"/>
                <a:gd name="T9" fmla="*/ 0 h 194"/>
                <a:gd name="T10" fmla="*/ 0 w 46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10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0 w 400"/>
                <a:gd name="T1" fmla="*/ 0 h 261"/>
                <a:gd name="T2" fmla="*/ 0 w 400"/>
                <a:gd name="T3" fmla="*/ 0 h 261"/>
                <a:gd name="T4" fmla="*/ 0 w 400"/>
                <a:gd name="T5" fmla="*/ 0 h 261"/>
                <a:gd name="T6" fmla="*/ 0 w 400"/>
                <a:gd name="T7" fmla="*/ 0 h 261"/>
                <a:gd name="T8" fmla="*/ 0 w 400"/>
                <a:gd name="T9" fmla="*/ 0 h 261"/>
                <a:gd name="T10" fmla="*/ 0 w 400"/>
                <a:gd name="T11" fmla="*/ 0 h 261"/>
                <a:gd name="T12" fmla="*/ 0 w 400"/>
                <a:gd name="T13" fmla="*/ 0 h 261"/>
                <a:gd name="T14" fmla="*/ 0 w 400"/>
                <a:gd name="T15" fmla="*/ 0 h 261"/>
                <a:gd name="T16" fmla="*/ 0 w 400"/>
                <a:gd name="T17" fmla="*/ 0 h 261"/>
                <a:gd name="T18" fmla="*/ 0 w 400"/>
                <a:gd name="T19" fmla="*/ 0 h 261"/>
                <a:gd name="T20" fmla="*/ 0 w 400"/>
                <a:gd name="T21" fmla="*/ 0 h 261"/>
                <a:gd name="T22" fmla="*/ 0 w 400"/>
                <a:gd name="T23" fmla="*/ 0 h 261"/>
                <a:gd name="T24" fmla="*/ 0 w 400"/>
                <a:gd name="T25" fmla="*/ 0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11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0 w 479"/>
                <a:gd name="T1" fmla="*/ 0 h 384"/>
                <a:gd name="T2" fmla="*/ 0 w 479"/>
                <a:gd name="T3" fmla="*/ 0 h 384"/>
                <a:gd name="T4" fmla="*/ 0 w 479"/>
                <a:gd name="T5" fmla="*/ 0 h 384"/>
                <a:gd name="T6" fmla="*/ 0 w 479"/>
                <a:gd name="T7" fmla="*/ 0 h 384"/>
                <a:gd name="T8" fmla="*/ 0 w 479"/>
                <a:gd name="T9" fmla="*/ 0 h 384"/>
                <a:gd name="T10" fmla="*/ 0 w 479"/>
                <a:gd name="T11" fmla="*/ 0 h 384"/>
                <a:gd name="T12" fmla="*/ 0 w 479"/>
                <a:gd name="T13" fmla="*/ 0 h 384"/>
                <a:gd name="T14" fmla="*/ 0 w 479"/>
                <a:gd name="T15" fmla="*/ 0 h 384"/>
                <a:gd name="T16" fmla="*/ 0 w 479"/>
                <a:gd name="T17" fmla="*/ 0 h 384"/>
                <a:gd name="T18" fmla="*/ 0 w 479"/>
                <a:gd name="T19" fmla="*/ 0 h 384"/>
                <a:gd name="T20" fmla="*/ 0 w 479"/>
                <a:gd name="T21" fmla="*/ 0 h 384"/>
                <a:gd name="T22" fmla="*/ 0 w 479"/>
                <a:gd name="T23" fmla="*/ 0 h 384"/>
                <a:gd name="T24" fmla="*/ 0 w 479"/>
                <a:gd name="T25" fmla="*/ 0 h 384"/>
                <a:gd name="T26" fmla="*/ 0 w 479"/>
                <a:gd name="T27" fmla="*/ 0 h 384"/>
                <a:gd name="T28" fmla="*/ 0 w 479"/>
                <a:gd name="T29" fmla="*/ 0 h 384"/>
                <a:gd name="T30" fmla="*/ 0 w 479"/>
                <a:gd name="T31" fmla="*/ 0 h 384"/>
                <a:gd name="T32" fmla="*/ 0 w 479"/>
                <a:gd name="T33" fmla="*/ 0 h 384"/>
                <a:gd name="T34" fmla="*/ 0 w 479"/>
                <a:gd name="T35" fmla="*/ 0 h 384"/>
                <a:gd name="T36" fmla="*/ 0 w 479"/>
                <a:gd name="T37" fmla="*/ 0 h 384"/>
                <a:gd name="T38" fmla="*/ 0 w 479"/>
                <a:gd name="T39" fmla="*/ 0 h 384"/>
                <a:gd name="T40" fmla="*/ 0 w 479"/>
                <a:gd name="T41" fmla="*/ 0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12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0 w 102"/>
                <a:gd name="T1" fmla="*/ 0 h 154"/>
                <a:gd name="T2" fmla="*/ 0 w 102"/>
                <a:gd name="T3" fmla="*/ 0 h 154"/>
                <a:gd name="T4" fmla="*/ 0 w 102"/>
                <a:gd name="T5" fmla="*/ 0 h 154"/>
                <a:gd name="T6" fmla="*/ 0 w 102"/>
                <a:gd name="T7" fmla="*/ 0 h 154"/>
                <a:gd name="T8" fmla="*/ 0 w 102"/>
                <a:gd name="T9" fmla="*/ 0 h 154"/>
                <a:gd name="T10" fmla="*/ 0 w 102"/>
                <a:gd name="T11" fmla="*/ 0 h 154"/>
                <a:gd name="T12" fmla="*/ 0 w 102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13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0 w 76"/>
                <a:gd name="T1" fmla="*/ 0 h 50"/>
                <a:gd name="T2" fmla="*/ 0 w 76"/>
                <a:gd name="T3" fmla="*/ 0 h 50"/>
                <a:gd name="T4" fmla="*/ 0 w 76"/>
                <a:gd name="T5" fmla="*/ 0 h 50"/>
                <a:gd name="T6" fmla="*/ 0 w 76"/>
                <a:gd name="T7" fmla="*/ 0 h 50"/>
                <a:gd name="T8" fmla="*/ 0 w 76"/>
                <a:gd name="T9" fmla="*/ 0 h 50"/>
                <a:gd name="T10" fmla="*/ 0 w 76"/>
                <a:gd name="T11" fmla="*/ 0 h 50"/>
                <a:gd name="T12" fmla="*/ 0 w 76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14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0 w 107"/>
                <a:gd name="T1" fmla="*/ 0 h 104"/>
                <a:gd name="T2" fmla="*/ 0 w 107"/>
                <a:gd name="T3" fmla="*/ 0 h 104"/>
                <a:gd name="T4" fmla="*/ 0 w 107"/>
                <a:gd name="T5" fmla="*/ 0 h 104"/>
                <a:gd name="T6" fmla="*/ 0 w 107"/>
                <a:gd name="T7" fmla="*/ 0 h 104"/>
                <a:gd name="T8" fmla="*/ 0 w 107"/>
                <a:gd name="T9" fmla="*/ 0 h 104"/>
                <a:gd name="T10" fmla="*/ 0 w 107"/>
                <a:gd name="T11" fmla="*/ 0 h 104"/>
                <a:gd name="T12" fmla="*/ 0 w 107"/>
                <a:gd name="T13" fmla="*/ 0 h 104"/>
                <a:gd name="T14" fmla="*/ 0 w 107"/>
                <a:gd name="T15" fmla="*/ 0 h 104"/>
                <a:gd name="T16" fmla="*/ 0 w 107"/>
                <a:gd name="T17" fmla="*/ 0 h 104"/>
                <a:gd name="T18" fmla="*/ 0 w 107"/>
                <a:gd name="T19" fmla="*/ 0 h 104"/>
                <a:gd name="T20" fmla="*/ 0 w 107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15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0 w 172"/>
                <a:gd name="T1" fmla="*/ 0 h 183"/>
                <a:gd name="T2" fmla="*/ 0 w 172"/>
                <a:gd name="T3" fmla="*/ 0 h 183"/>
                <a:gd name="T4" fmla="*/ 0 w 172"/>
                <a:gd name="T5" fmla="*/ 0 h 183"/>
                <a:gd name="T6" fmla="*/ 0 w 172"/>
                <a:gd name="T7" fmla="*/ 0 h 183"/>
                <a:gd name="T8" fmla="*/ 0 w 172"/>
                <a:gd name="T9" fmla="*/ 0 h 183"/>
                <a:gd name="T10" fmla="*/ 0 w 172"/>
                <a:gd name="T11" fmla="*/ 0 h 183"/>
                <a:gd name="T12" fmla="*/ 0 w 172"/>
                <a:gd name="T13" fmla="*/ 0 h 183"/>
                <a:gd name="T14" fmla="*/ 0 w 172"/>
                <a:gd name="T15" fmla="*/ 0 h 183"/>
                <a:gd name="T16" fmla="*/ 0 w 172"/>
                <a:gd name="T17" fmla="*/ 0 h 183"/>
                <a:gd name="T18" fmla="*/ 0 w 172"/>
                <a:gd name="T19" fmla="*/ 0 h 183"/>
                <a:gd name="T20" fmla="*/ 0 w 172"/>
                <a:gd name="T21" fmla="*/ 0 h 183"/>
                <a:gd name="T22" fmla="*/ 0 w 172"/>
                <a:gd name="T23" fmla="*/ 0 h 183"/>
                <a:gd name="T24" fmla="*/ 0 w 172"/>
                <a:gd name="T25" fmla="*/ 0 h 183"/>
                <a:gd name="T26" fmla="*/ 0 w 172"/>
                <a:gd name="T27" fmla="*/ 0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16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0 h 110"/>
                <a:gd name="T2" fmla="*/ 0 w 184"/>
                <a:gd name="T3" fmla="*/ 0 h 110"/>
                <a:gd name="T4" fmla="*/ 0 w 184"/>
                <a:gd name="T5" fmla="*/ 0 h 110"/>
                <a:gd name="T6" fmla="*/ 0 w 18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17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0 w 258"/>
                <a:gd name="T1" fmla="*/ 0 h 191"/>
                <a:gd name="T2" fmla="*/ 0 w 258"/>
                <a:gd name="T3" fmla="*/ 0 h 191"/>
                <a:gd name="T4" fmla="*/ 0 w 258"/>
                <a:gd name="T5" fmla="*/ 0 h 191"/>
                <a:gd name="T6" fmla="*/ 0 w 258"/>
                <a:gd name="T7" fmla="*/ 0 h 191"/>
                <a:gd name="T8" fmla="*/ 0 w 258"/>
                <a:gd name="T9" fmla="*/ 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18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0 w 450"/>
                <a:gd name="T1" fmla="*/ 0 h 480"/>
                <a:gd name="T2" fmla="*/ 0 w 450"/>
                <a:gd name="T3" fmla="*/ 0 h 480"/>
                <a:gd name="T4" fmla="*/ 0 w 450"/>
                <a:gd name="T5" fmla="*/ 0 h 480"/>
                <a:gd name="T6" fmla="*/ 0 w 450"/>
                <a:gd name="T7" fmla="*/ 0 h 480"/>
                <a:gd name="T8" fmla="*/ 0 w 450"/>
                <a:gd name="T9" fmla="*/ 0 h 480"/>
                <a:gd name="T10" fmla="*/ 0 w 450"/>
                <a:gd name="T11" fmla="*/ 0 h 480"/>
                <a:gd name="T12" fmla="*/ 0 w 450"/>
                <a:gd name="T13" fmla="*/ 0 h 480"/>
                <a:gd name="T14" fmla="*/ 0 w 450"/>
                <a:gd name="T15" fmla="*/ 0 h 480"/>
                <a:gd name="T16" fmla="*/ 0 w 450"/>
                <a:gd name="T17" fmla="*/ 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6248400" y="61722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086600" y="61722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123" name="Text Box 4"/>
          <p:cNvSpPr txBox="1">
            <a:spLocks noChangeArrowheads="1"/>
          </p:cNvSpPr>
          <p:nvPr/>
        </p:nvSpPr>
        <p:spPr bwMode="auto">
          <a:xfrm>
            <a:off x="419343" y="0"/>
            <a:ext cx="684616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dirty="0" err="1">
                <a:solidFill>
                  <a:srgbClr val="0000CC"/>
                </a:solidFill>
              </a:rPr>
              <a:t>Hoạt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động</a:t>
            </a:r>
            <a:r>
              <a:rPr lang="en-US" altLang="en-US" sz="3600" dirty="0">
                <a:solidFill>
                  <a:srgbClr val="0000CC"/>
                </a:solidFill>
              </a:rPr>
              <a:t> 2: </a:t>
            </a:r>
            <a:r>
              <a:rPr lang="en-US" altLang="en-US" sz="3600" dirty="0" err="1">
                <a:solidFill>
                  <a:srgbClr val="0000CC"/>
                </a:solidFill>
              </a:rPr>
              <a:t>Hướng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dẫn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mẫu</a:t>
            </a:r>
            <a:r>
              <a:rPr lang="en-US" altLang="en-US" sz="3600" dirty="0">
                <a:solidFill>
                  <a:srgbClr val="0000CC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750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84"/>
    </mc:Choice>
    <mc:Fallback xmlns="">
      <p:transition spd="slow" advTm="240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79">
            <a:extLst>
              <a:ext uri="{FF2B5EF4-FFF2-40B4-BE49-F238E27FC236}">
                <a16:creationId xmlns:a16="http://schemas.microsoft.com/office/drawing/2014/main" id="{B802F1C6-C4D4-49CA-8D26-FEE553D715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3" name="Rectangle 82"/>
          <p:cNvSpPr>
            <a:spLocks noChangeArrowheads="1"/>
          </p:cNvSpPr>
          <p:nvPr/>
        </p:nvSpPr>
        <p:spPr bwMode="auto">
          <a:xfrm>
            <a:off x="7010400" y="159688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4" name="Rectangle 83"/>
          <p:cNvSpPr>
            <a:spLocks noChangeArrowheads="1"/>
          </p:cNvSpPr>
          <p:nvPr/>
        </p:nvSpPr>
        <p:spPr bwMode="auto">
          <a:xfrm>
            <a:off x="8001000" y="159688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5" name="Rectangle 84"/>
          <p:cNvSpPr>
            <a:spLocks noChangeArrowheads="1"/>
          </p:cNvSpPr>
          <p:nvPr/>
        </p:nvSpPr>
        <p:spPr bwMode="auto">
          <a:xfrm>
            <a:off x="6035675" y="159688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6" name="Rectangle 85"/>
          <p:cNvSpPr>
            <a:spLocks noChangeArrowheads="1"/>
          </p:cNvSpPr>
          <p:nvPr/>
        </p:nvSpPr>
        <p:spPr bwMode="auto">
          <a:xfrm>
            <a:off x="7010400" y="258748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7" name="Rectangle 86"/>
          <p:cNvSpPr>
            <a:spLocks noChangeArrowheads="1"/>
          </p:cNvSpPr>
          <p:nvPr/>
        </p:nvSpPr>
        <p:spPr bwMode="auto">
          <a:xfrm>
            <a:off x="8001000" y="258748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9" name="Rectangle 88"/>
          <p:cNvSpPr>
            <a:spLocks noChangeArrowheads="1"/>
          </p:cNvSpPr>
          <p:nvPr/>
        </p:nvSpPr>
        <p:spPr bwMode="auto">
          <a:xfrm>
            <a:off x="6035675" y="258748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1" name="Rectangle 90"/>
          <p:cNvSpPr>
            <a:spLocks noChangeArrowheads="1"/>
          </p:cNvSpPr>
          <p:nvPr/>
        </p:nvSpPr>
        <p:spPr bwMode="auto">
          <a:xfrm>
            <a:off x="7010400" y="357808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2" name="Rectangle 91"/>
          <p:cNvSpPr>
            <a:spLocks noChangeArrowheads="1"/>
          </p:cNvSpPr>
          <p:nvPr/>
        </p:nvSpPr>
        <p:spPr bwMode="auto">
          <a:xfrm>
            <a:off x="8001000" y="357808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3" name="Rectangle 92"/>
          <p:cNvSpPr>
            <a:spLocks noChangeArrowheads="1"/>
          </p:cNvSpPr>
          <p:nvPr/>
        </p:nvSpPr>
        <p:spPr bwMode="auto">
          <a:xfrm>
            <a:off x="6035675" y="357808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4" name="Rectangle 93"/>
          <p:cNvSpPr>
            <a:spLocks noChangeArrowheads="1"/>
          </p:cNvSpPr>
          <p:nvPr/>
        </p:nvSpPr>
        <p:spPr bwMode="auto">
          <a:xfrm>
            <a:off x="7010400" y="456868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5" name="Rectangle 94"/>
          <p:cNvSpPr>
            <a:spLocks noChangeArrowheads="1"/>
          </p:cNvSpPr>
          <p:nvPr/>
        </p:nvSpPr>
        <p:spPr bwMode="auto">
          <a:xfrm>
            <a:off x="8001000" y="456868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6" name="Rectangle 95"/>
          <p:cNvSpPr>
            <a:spLocks noChangeArrowheads="1"/>
          </p:cNvSpPr>
          <p:nvPr/>
        </p:nvSpPr>
        <p:spPr bwMode="auto">
          <a:xfrm>
            <a:off x="6035675" y="456868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7" name="Rectangle 96"/>
          <p:cNvSpPr>
            <a:spLocks noChangeArrowheads="1"/>
          </p:cNvSpPr>
          <p:nvPr/>
        </p:nvSpPr>
        <p:spPr bwMode="auto">
          <a:xfrm>
            <a:off x="7010400" y="555928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8" name="Rectangle 97"/>
          <p:cNvSpPr>
            <a:spLocks noChangeArrowheads="1"/>
          </p:cNvSpPr>
          <p:nvPr/>
        </p:nvSpPr>
        <p:spPr bwMode="auto">
          <a:xfrm>
            <a:off x="8001000" y="555928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9" name="Rectangle 98"/>
          <p:cNvSpPr>
            <a:spLocks noChangeArrowheads="1"/>
          </p:cNvSpPr>
          <p:nvPr/>
        </p:nvSpPr>
        <p:spPr bwMode="auto">
          <a:xfrm>
            <a:off x="6035675" y="555928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35675" y="159688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73875" y="159688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035675" y="639748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873875" y="639748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pic>
        <p:nvPicPr>
          <p:cNvPr id="7469" name="Picture 2" descr="C:\Documents and Settings\DANGTUAN000\Desktop\11971191321200315514ryanlerch_ruler(without_URL).svg.h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1596880"/>
            <a:ext cx="53498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5426075" y="606280"/>
            <a:ext cx="1981200" cy="1066800"/>
            <a:chOff x="240" y="2976"/>
            <a:chExt cx="1610" cy="884"/>
          </a:xfrm>
        </p:grpSpPr>
        <p:sp>
          <p:nvSpPr>
            <p:cNvPr id="8244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5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0 w 5215"/>
                <a:gd name="T1" fmla="*/ 0 h 3631"/>
                <a:gd name="T2" fmla="*/ 0 w 5215"/>
                <a:gd name="T3" fmla="*/ 0 h 3631"/>
                <a:gd name="T4" fmla="*/ 0 w 5215"/>
                <a:gd name="T5" fmla="*/ 0 h 3631"/>
                <a:gd name="T6" fmla="*/ 0 w 5215"/>
                <a:gd name="T7" fmla="*/ 0 h 3631"/>
                <a:gd name="T8" fmla="*/ 0 w 5215"/>
                <a:gd name="T9" fmla="*/ 0 h 3631"/>
                <a:gd name="T10" fmla="*/ 0 w 5215"/>
                <a:gd name="T11" fmla="*/ 0 h 3631"/>
                <a:gd name="T12" fmla="*/ 0 w 5215"/>
                <a:gd name="T13" fmla="*/ 0 h 3631"/>
                <a:gd name="T14" fmla="*/ 0 w 5215"/>
                <a:gd name="T15" fmla="*/ 0 h 3631"/>
                <a:gd name="T16" fmla="*/ 0 w 5215"/>
                <a:gd name="T17" fmla="*/ 0 h 3631"/>
                <a:gd name="T18" fmla="*/ 0 w 5215"/>
                <a:gd name="T19" fmla="*/ 0 h 3631"/>
                <a:gd name="T20" fmla="*/ 0 w 5215"/>
                <a:gd name="T21" fmla="*/ 0 h 3631"/>
                <a:gd name="T22" fmla="*/ 0 w 5215"/>
                <a:gd name="T23" fmla="*/ 0 h 3631"/>
                <a:gd name="T24" fmla="*/ 0 w 5215"/>
                <a:gd name="T25" fmla="*/ 0 h 3631"/>
                <a:gd name="T26" fmla="*/ 0 w 5215"/>
                <a:gd name="T27" fmla="*/ 0 h 3631"/>
                <a:gd name="T28" fmla="*/ 0 w 5215"/>
                <a:gd name="T29" fmla="*/ 0 h 3631"/>
                <a:gd name="T30" fmla="*/ 0 w 5215"/>
                <a:gd name="T31" fmla="*/ 0 h 3631"/>
                <a:gd name="T32" fmla="*/ 0 w 5215"/>
                <a:gd name="T33" fmla="*/ 0 h 3631"/>
                <a:gd name="T34" fmla="*/ 0 w 5215"/>
                <a:gd name="T35" fmla="*/ 0 h 3631"/>
                <a:gd name="T36" fmla="*/ 0 w 5215"/>
                <a:gd name="T37" fmla="*/ 0 h 3631"/>
                <a:gd name="T38" fmla="*/ 0 w 5215"/>
                <a:gd name="T39" fmla="*/ 0 h 3631"/>
                <a:gd name="T40" fmla="*/ 0 w 5215"/>
                <a:gd name="T41" fmla="*/ 0 h 3631"/>
                <a:gd name="T42" fmla="*/ 0 w 5215"/>
                <a:gd name="T43" fmla="*/ 0 h 3631"/>
                <a:gd name="T44" fmla="*/ 0 w 5215"/>
                <a:gd name="T45" fmla="*/ 0 h 3631"/>
                <a:gd name="T46" fmla="*/ 0 w 5215"/>
                <a:gd name="T47" fmla="*/ 0 h 3631"/>
                <a:gd name="T48" fmla="*/ 0 w 5215"/>
                <a:gd name="T49" fmla="*/ 0 h 3631"/>
                <a:gd name="T50" fmla="*/ 0 w 5215"/>
                <a:gd name="T51" fmla="*/ 0 h 3631"/>
                <a:gd name="T52" fmla="*/ 0 w 5215"/>
                <a:gd name="T53" fmla="*/ 0 h 3631"/>
                <a:gd name="T54" fmla="*/ 0 w 5215"/>
                <a:gd name="T55" fmla="*/ 0 h 3631"/>
                <a:gd name="T56" fmla="*/ 0 w 5215"/>
                <a:gd name="T57" fmla="*/ 0 h 3631"/>
                <a:gd name="T58" fmla="*/ 0 w 5215"/>
                <a:gd name="T59" fmla="*/ 0 h 3631"/>
                <a:gd name="T60" fmla="*/ 0 w 5215"/>
                <a:gd name="T61" fmla="*/ 0 h 3631"/>
                <a:gd name="T62" fmla="*/ 0 w 5215"/>
                <a:gd name="T63" fmla="*/ 0 h 3631"/>
                <a:gd name="T64" fmla="*/ 0 w 5215"/>
                <a:gd name="T65" fmla="*/ 0 h 3631"/>
                <a:gd name="T66" fmla="*/ 0 w 5215"/>
                <a:gd name="T67" fmla="*/ 0 h 3631"/>
                <a:gd name="T68" fmla="*/ 0 w 5215"/>
                <a:gd name="T69" fmla="*/ 0 h 3631"/>
                <a:gd name="T70" fmla="*/ 0 w 5215"/>
                <a:gd name="T71" fmla="*/ 0 h 3631"/>
                <a:gd name="T72" fmla="*/ 0 w 5215"/>
                <a:gd name="T73" fmla="*/ 0 h 3631"/>
                <a:gd name="T74" fmla="*/ 0 w 5215"/>
                <a:gd name="T75" fmla="*/ 0 h 3631"/>
                <a:gd name="T76" fmla="*/ 0 w 5215"/>
                <a:gd name="T77" fmla="*/ 0 h 3631"/>
                <a:gd name="T78" fmla="*/ 0 w 5215"/>
                <a:gd name="T79" fmla="*/ 0 h 3631"/>
                <a:gd name="T80" fmla="*/ 0 w 5215"/>
                <a:gd name="T81" fmla="*/ 0 h 3631"/>
                <a:gd name="T82" fmla="*/ 0 w 5215"/>
                <a:gd name="T83" fmla="*/ 0 h 3631"/>
                <a:gd name="T84" fmla="*/ 0 w 5215"/>
                <a:gd name="T85" fmla="*/ 0 h 3631"/>
                <a:gd name="T86" fmla="*/ 0 w 5215"/>
                <a:gd name="T87" fmla="*/ 0 h 3631"/>
                <a:gd name="T88" fmla="*/ 0 w 5215"/>
                <a:gd name="T89" fmla="*/ 0 h 3631"/>
                <a:gd name="T90" fmla="*/ 0 w 5215"/>
                <a:gd name="T91" fmla="*/ 0 h 3631"/>
                <a:gd name="T92" fmla="*/ 0 w 5215"/>
                <a:gd name="T93" fmla="*/ 0 h 3631"/>
                <a:gd name="T94" fmla="*/ 0 w 5215"/>
                <a:gd name="T95" fmla="*/ 0 h 3631"/>
                <a:gd name="T96" fmla="*/ 0 w 5215"/>
                <a:gd name="T97" fmla="*/ 0 h 3631"/>
                <a:gd name="T98" fmla="*/ 0 w 5215"/>
                <a:gd name="T99" fmla="*/ 0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6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0 w 3898"/>
                <a:gd name="T1" fmla="*/ 0 h 2133"/>
                <a:gd name="T2" fmla="*/ 0 w 3898"/>
                <a:gd name="T3" fmla="*/ 0 h 2133"/>
                <a:gd name="T4" fmla="*/ 0 w 3898"/>
                <a:gd name="T5" fmla="*/ 0 h 2133"/>
                <a:gd name="T6" fmla="*/ 0 w 3898"/>
                <a:gd name="T7" fmla="*/ 0 h 2133"/>
                <a:gd name="T8" fmla="*/ 0 w 3898"/>
                <a:gd name="T9" fmla="*/ 0 h 2133"/>
                <a:gd name="T10" fmla="*/ 0 w 3898"/>
                <a:gd name="T11" fmla="*/ 0 h 2133"/>
                <a:gd name="T12" fmla="*/ 0 w 3898"/>
                <a:gd name="T13" fmla="*/ 0 h 2133"/>
                <a:gd name="T14" fmla="*/ 0 w 3898"/>
                <a:gd name="T15" fmla="*/ 0 h 2133"/>
                <a:gd name="T16" fmla="*/ 0 w 3898"/>
                <a:gd name="T17" fmla="*/ 0 h 2133"/>
                <a:gd name="T18" fmla="*/ 0 w 3898"/>
                <a:gd name="T19" fmla="*/ 0 h 2133"/>
                <a:gd name="T20" fmla="*/ 0 w 3898"/>
                <a:gd name="T21" fmla="*/ 0 h 2133"/>
                <a:gd name="T22" fmla="*/ 0 w 3898"/>
                <a:gd name="T23" fmla="*/ 0 h 2133"/>
                <a:gd name="T24" fmla="*/ 0 w 3898"/>
                <a:gd name="T25" fmla="*/ 0 h 2133"/>
                <a:gd name="T26" fmla="*/ 0 w 3898"/>
                <a:gd name="T27" fmla="*/ 0 h 2133"/>
                <a:gd name="T28" fmla="*/ 0 w 3898"/>
                <a:gd name="T29" fmla="*/ 0 h 2133"/>
                <a:gd name="T30" fmla="*/ 0 w 3898"/>
                <a:gd name="T31" fmla="*/ 0 h 2133"/>
                <a:gd name="T32" fmla="*/ 0 w 3898"/>
                <a:gd name="T33" fmla="*/ 0 h 2133"/>
                <a:gd name="T34" fmla="*/ 0 w 3898"/>
                <a:gd name="T35" fmla="*/ 0 h 2133"/>
                <a:gd name="T36" fmla="*/ 0 w 3898"/>
                <a:gd name="T37" fmla="*/ 0 h 2133"/>
                <a:gd name="T38" fmla="*/ 0 w 3898"/>
                <a:gd name="T39" fmla="*/ 0 h 2133"/>
                <a:gd name="T40" fmla="*/ 0 w 3898"/>
                <a:gd name="T41" fmla="*/ 0 h 2133"/>
                <a:gd name="T42" fmla="*/ 0 w 3898"/>
                <a:gd name="T43" fmla="*/ 0 h 2133"/>
                <a:gd name="T44" fmla="*/ 0 w 3898"/>
                <a:gd name="T45" fmla="*/ 0 h 2133"/>
                <a:gd name="T46" fmla="*/ 0 w 3898"/>
                <a:gd name="T47" fmla="*/ 0 h 2133"/>
                <a:gd name="T48" fmla="*/ 0 w 3898"/>
                <a:gd name="T49" fmla="*/ 0 h 2133"/>
                <a:gd name="T50" fmla="*/ 0 w 3898"/>
                <a:gd name="T51" fmla="*/ 0 h 2133"/>
                <a:gd name="T52" fmla="*/ 0 w 3898"/>
                <a:gd name="T53" fmla="*/ 0 h 2133"/>
                <a:gd name="T54" fmla="*/ 0 w 3898"/>
                <a:gd name="T55" fmla="*/ 0 h 2133"/>
                <a:gd name="T56" fmla="*/ 0 w 3898"/>
                <a:gd name="T57" fmla="*/ 0 h 2133"/>
                <a:gd name="T58" fmla="*/ 0 w 3898"/>
                <a:gd name="T59" fmla="*/ 0 h 2133"/>
                <a:gd name="T60" fmla="*/ 0 w 3898"/>
                <a:gd name="T61" fmla="*/ 0 h 2133"/>
                <a:gd name="T62" fmla="*/ 0 w 3898"/>
                <a:gd name="T63" fmla="*/ 0 h 2133"/>
                <a:gd name="T64" fmla="*/ 0 w 3898"/>
                <a:gd name="T65" fmla="*/ 0 h 2133"/>
                <a:gd name="T66" fmla="*/ 0 w 3898"/>
                <a:gd name="T67" fmla="*/ 0 h 2133"/>
                <a:gd name="T68" fmla="*/ 0 w 3898"/>
                <a:gd name="T69" fmla="*/ 0 h 2133"/>
                <a:gd name="T70" fmla="*/ 0 w 3898"/>
                <a:gd name="T71" fmla="*/ 0 h 2133"/>
                <a:gd name="T72" fmla="*/ 0 w 3898"/>
                <a:gd name="T73" fmla="*/ 0 h 2133"/>
                <a:gd name="T74" fmla="*/ 0 w 3898"/>
                <a:gd name="T75" fmla="*/ 0 h 2133"/>
                <a:gd name="T76" fmla="*/ 0 w 3898"/>
                <a:gd name="T77" fmla="*/ 0 h 2133"/>
                <a:gd name="T78" fmla="*/ 0 w 3898"/>
                <a:gd name="T79" fmla="*/ 0 h 2133"/>
                <a:gd name="T80" fmla="*/ 0 w 3898"/>
                <a:gd name="T81" fmla="*/ 0 h 2133"/>
                <a:gd name="T82" fmla="*/ 0 w 3898"/>
                <a:gd name="T83" fmla="*/ 0 h 2133"/>
                <a:gd name="T84" fmla="*/ 0 w 3898"/>
                <a:gd name="T85" fmla="*/ 0 h 2133"/>
                <a:gd name="T86" fmla="*/ 0 w 3898"/>
                <a:gd name="T87" fmla="*/ 0 h 2133"/>
                <a:gd name="T88" fmla="*/ 0 w 3898"/>
                <a:gd name="T89" fmla="*/ 0 h 2133"/>
                <a:gd name="T90" fmla="*/ 0 w 3898"/>
                <a:gd name="T91" fmla="*/ 0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7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0 w 266"/>
                <a:gd name="T1" fmla="*/ 0 h 232"/>
                <a:gd name="T2" fmla="*/ 0 w 266"/>
                <a:gd name="T3" fmla="*/ 0 h 232"/>
                <a:gd name="T4" fmla="*/ 0 w 266"/>
                <a:gd name="T5" fmla="*/ 0 h 232"/>
                <a:gd name="T6" fmla="*/ 0 w 266"/>
                <a:gd name="T7" fmla="*/ 0 h 232"/>
                <a:gd name="T8" fmla="*/ 0 w 266"/>
                <a:gd name="T9" fmla="*/ 0 h 232"/>
                <a:gd name="T10" fmla="*/ 0 w 266"/>
                <a:gd name="T11" fmla="*/ 0 h 232"/>
                <a:gd name="T12" fmla="*/ 0 w 266"/>
                <a:gd name="T13" fmla="*/ 0 h 232"/>
                <a:gd name="T14" fmla="*/ 0 w 266"/>
                <a:gd name="T15" fmla="*/ 0 h 232"/>
                <a:gd name="T16" fmla="*/ 0 w 266"/>
                <a:gd name="T17" fmla="*/ 0 h 232"/>
                <a:gd name="T18" fmla="*/ 0 w 266"/>
                <a:gd name="T19" fmla="*/ 0 h 232"/>
                <a:gd name="T20" fmla="*/ 0 w 266"/>
                <a:gd name="T21" fmla="*/ 0 h 232"/>
                <a:gd name="T22" fmla="*/ 0 w 266"/>
                <a:gd name="T23" fmla="*/ 0 h 232"/>
                <a:gd name="T24" fmla="*/ 0 w 266"/>
                <a:gd name="T25" fmla="*/ 0 h 232"/>
                <a:gd name="T26" fmla="*/ 0 w 266"/>
                <a:gd name="T27" fmla="*/ 0 h 232"/>
                <a:gd name="T28" fmla="*/ 0 w 266"/>
                <a:gd name="T29" fmla="*/ 0 h 232"/>
                <a:gd name="T30" fmla="*/ 0 w 266"/>
                <a:gd name="T31" fmla="*/ 0 h 232"/>
                <a:gd name="T32" fmla="*/ 0 w 266"/>
                <a:gd name="T33" fmla="*/ 0 h 232"/>
                <a:gd name="T34" fmla="*/ 0 w 266"/>
                <a:gd name="T35" fmla="*/ 0 h 232"/>
                <a:gd name="T36" fmla="*/ 0 w 266"/>
                <a:gd name="T37" fmla="*/ 0 h 232"/>
                <a:gd name="T38" fmla="*/ 0 w 266"/>
                <a:gd name="T39" fmla="*/ 0 h 232"/>
                <a:gd name="T40" fmla="*/ 0 w 266"/>
                <a:gd name="T41" fmla="*/ 0 h 232"/>
                <a:gd name="T42" fmla="*/ 0 w 266"/>
                <a:gd name="T43" fmla="*/ 0 h 232"/>
                <a:gd name="T44" fmla="*/ 0 w 266"/>
                <a:gd name="T45" fmla="*/ 0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8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0 w 108"/>
                <a:gd name="T1" fmla="*/ 0 h 144"/>
                <a:gd name="T2" fmla="*/ 0 w 108"/>
                <a:gd name="T3" fmla="*/ 0 h 144"/>
                <a:gd name="T4" fmla="*/ 0 w 108"/>
                <a:gd name="T5" fmla="*/ 0 h 144"/>
                <a:gd name="T6" fmla="*/ 0 w 108"/>
                <a:gd name="T7" fmla="*/ 0 h 144"/>
                <a:gd name="T8" fmla="*/ 0 w 108"/>
                <a:gd name="T9" fmla="*/ 0 h 144"/>
                <a:gd name="T10" fmla="*/ 0 w 108"/>
                <a:gd name="T11" fmla="*/ 0 h 144"/>
                <a:gd name="T12" fmla="*/ 0 w 108"/>
                <a:gd name="T13" fmla="*/ 0 h 144"/>
                <a:gd name="T14" fmla="*/ 0 w 108"/>
                <a:gd name="T15" fmla="*/ 0 h 144"/>
                <a:gd name="T16" fmla="*/ 0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9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0 w 116"/>
                <a:gd name="T1" fmla="*/ 0 h 144"/>
                <a:gd name="T2" fmla="*/ 0 w 116"/>
                <a:gd name="T3" fmla="*/ 0 h 144"/>
                <a:gd name="T4" fmla="*/ 0 w 116"/>
                <a:gd name="T5" fmla="*/ 0 h 144"/>
                <a:gd name="T6" fmla="*/ 0 w 116"/>
                <a:gd name="T7" fmla="*/ 0 h 144"/>
                <a:gd name="T8" fmla="*/ 0 w 116"/>
                <a:gd name="T9" fmla="*/ 0 h 144"/>
                <a:gd name="T10" fmla="*/ 0 w 116"/>
                <a:gd name="T11" fmla="*/ 0 h 144"/>
                <a:gd name="T12" fmla="*/ 0 w 116"/>
                <a:gd name="T13" fmla="*/ 0 h 144"/>
                <a:gd name="T14" fmla="*/ 0 w 116"/>
                <a:gd name="T15" fmla="*/ 0 h 144"/>
                <a:gd name="T16" fmla="*/ 0 w 116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0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0 w 267"/>
                <a:gd name="T1" fmla="*/ 0 h 210"/>
                <a:gd name="T2" fmla="*/ 0 w 267"/>
                <a:gd name="T3" fmla="*/ 0 h 210"/>
                <a:gd name="T4" fmla="*/ 0 w 267"/>
                <a:gd name="T5" fmla="*/ 0 h 210"/>
                <a:gd name="T6" fmla="*/ 0 w 267"/>
                <a:gd name="T7" fmla="*/ 0 h 210"/>
                <a:gd name="T8" fmla="*/ 0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1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0 w 112"/>
                <a:gd name="T1" fmla="*/ 0 h 143"/>
                <a:gd name="T2" fmla="*/ 0 w 112"/>
                <a:gd name="T3" fmla="*/ 0 h 143"/>
                <a:gd name="T4" fmla="*/ 0 w 112"/>
                <a:gd name="T5" fmla="*/ 0 h 143"/>
                <a:gd name="T6" fmla="*/ 0 w 112"/>
                <a:gd name="T7" fmla="*/ 0 h 143"/>
                <a:gd name="T8" fmla="*/ 0 w 112"/>
                <a:gd name="T9" fmla="*/ 0 h 143"/>
                <a:gd name="T10" fmla="*/ 0 w 112"/>
                <a:gd name="T11" fmla="*/ 0 h 143"/>
                <a:gd name="T12" fmla="*/ 0 w 112"/>
                <a:gd name="T13" fmla="*/ 0 h 143"/>
                <a:gd name="T14" fmla="*/ 0 w 112"/>
                <a:gd name="T15" fmla="*/ 0 h 143"/>
                <a:gd name="T16" fmla="*/ 0 w 112"/>
                <a:gd name="T17" fmla="*/ 0 h 143"/>
                <a:gd name="T18" fmla="*/ 0 w 112"/>
                <a:gd name="T19" fmla="*/ 0 h 143"/>
                <a:gd name="T20" fmla="*/ 0 w 112"/>
                <a:gd name="T21" fmla="*/ 0 h 143"/>
                <a:gd name="T22" fmla="*/ 0 w 112"/>
                <a:gd name="T23" fmla="*/ 0 h 143"/>
                <a:gd name="T24" fmla="*/ 0 w 112"/>
                <a:gd name="T25" fmla="*/ 0 h 143"/>
                <a:gd name="T26" fmla="*/ 0 w 112"/>
                <a:gd name="T27" fmla="*/ 0 h 143"/>
                <a:gd name="T28" fmla="*/ 0 w 112"/>
                <a:gd name="T29" fmla="*/ 0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2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0 w 114"/>
                <a:gd name="T1" fmla="*/ 0 h 118"/>
                <a:gd name="T2" fmla="*/ 0 w 114"/>
                <a:gd name="T3" fmla="*/ 0 h 118"/>
                <a:gd name="T4" fmla="*/ 0 w 114"/>
                <a:gd name="T5" fmla="*/ 0 h 118"/>
                <a:gd name="T6" fmla="*/ 0 w 114"/>
                <a:gd name="T7" fmla="*/ 0 h 118"/>
                <a:gd name="T8" fmla="*/ 0 w 114"/>
                <a:gd name="T9" fmla="*/ 0 h 118"/>
                <a:gd name="T10" fmla="*/ 0 w 114"/>
                <a:gd name="T11" fmla="*/ 0 h 118"/>
                <a:gd name="T12" fmla="*/ 0 w 114"/>
                <a:gd name="T13" fmla="*/ 0 h 118"/>
                <a:gd name="T14" fmla="*/ 0 w 114"/>
                <a:gd name="T15" fmla="*/ 0 h 118"/>
                <a:gd name="T16" fmla="*/ 0 w 114"/>
                <a:gd name="T17" fmla="*/ 0 h 118"/>
                <a:gd name="T18" fmla="*/ 0 w 114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3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0 w 3393"/>
                <a:gd name="T1" fmla="*/ 0 h 2481"/>
                <a:gd name="T2" fmla="*/ 0 w 3393"/>
                <a:gd name="T3" fmla="*/ 0 h 2481"/>
                <a:gd name="T4" fmla="*/ 0 w 3393"/>
                <a:gd name="T5" fmla="*/ 0 h 2481"/>
                <a:gd name="T6" fmla="*/ 0 w 3393"/>
                <a:gd name="T7" fmla="*/ 0 h 2481"/>
                <a:gd name="T8" fmla="*/ 0 w 3393"/>
                <a:gd name="T9" fmla="*/ 0 h 2481"/>
                <a:gd name="T10" fmla="*/ 0 w 3393"/>
                <a:gd name="T11" fmla="*/ 0 h 2481"/>
                <a:gd name="T12" fmla="*/ 0 w 3393"/>
                <a:gd name="T13" fmla="*/ 0 h 2481"/>
                <a:gd name="T14" fmla="*/ 0 w 3393"/>
                <a:gd name="T15" fmla="*/ 0 h 2481"/>
                <a:gd name="T16" fmla="*/ 0 w 3393"/>
                <a:gd name="T17" fmla="*/ 0 h 2481"/>
                <a:gd name="T18" fmla="*/ 0 w 3393"/>
                <a:gd name="T19" fmla="*/ 0 h 2481"/>
                <a:gd name="T20" fmla="*/ 0 w 3393"/>
                <a:gd name="T21" fmla="*/ 0 h 2481"/>
                <a:gd name="T22" fmla="*/ 0 w 3393"/>
                <a:gd name="T23" fmla="*/ 0 h 2481"/>
                <a:gd name="T24" fmla="*/ 0 w 3393"/>
                <a:gd name="T25" fmla="*/ 0 h 2481"/>
                <a:gd name="T26" fmla="*/ 0 w 3393"/>
                <a:gd name="T27" fmla="*/ 0 h 2481"/>
                <a:gd name="T28" fmla="*/ 0 w 3393"/>
                <a:gd name="T29" fmla="*/ 0 h 2481"/>
                <a:gd name="T30" fmla="*/ 0 w 3393"/>
                <a:gd name="T31" fmla="*/ 0 h 2481"/>
                <a:gd name="T32" fmla="*/ 0 w 3393"/>
                <a:gd name="T33" fmla="*/ 0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4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0 w 2602"/>
                <a:gd name="T1" fmla="*/ 0 h 1931"/>
                <a:gd name="T2" fmla="*/ 0 w 2602"/>
                <a:gd name="T3" fmla="*/ 0 h 1931"/>
                <a:gd name="T4" fmla="*/ 0 w 2602"/>
                <a:gd name="T5" fmla="*/ 0 h 1931"/>
                <a:gd name="T6" fmla="*/ 0 w 2602"/>
                <a:gd name="T7" fmla="*/ 0 h 1931"/>
                <a:gd name="T8" fmla="*/ 0 w 2602"/>
                <a:gd name="T9" fmla="*/ 0 h 1931"/>
                <a:gd name="T10" fmla="*/ 0 w 2602"/>
                <a:gd name="T11" fmla="*/ 0 h 1931"/>
                <a:gd name="T12" fmla="*/ 0 w 2602"/>
                <a:gd name="T13" fmla="*/ 0 h 1931"/>
                <a:gd name="T14" fmla="*/ 0 w 2602"/>
                <a:gd name="T15" fmla="*/ 0 h 1931"/>
                <a:gd name="T16" fmla="*/ 0 w 2602"/>
                <a:gd name="T17" fmla="*/ 0 h 1931"/>
                <a:gd name="T18" fmla="*/ 0 w 2602"/>
                <a:gd name="T19" fmla="*/ 0 h 1931"/>
                <a:gd name="T20" fmla="*/ 0 w 2602"/>
                <a:gd name="T21" fmla="*/ 0 h 1931"/>
                <a:gd name="T22" fmla="*/ 0 w 2602"/>
                <a:gd name="T23" fmla="*/ 0 h 1931"/>
                <a:gd name="T24" fmla="*/ 0 w 2602"/>
                <a:gd name="T25" fmla="*/ 0 h 1931"/>
                <a:gd name="T26" fmla="*/ 0 w 2602"/>
                <a:gd name="T27" fmla="*/ 0 h 1931"/>
                <a:gd name="T28" fmla="*/ 0 w 2602"/>
                <a:gd name="T29" fmla="*/ 0 h 1931"/>
                <a:gd name="T30" fmla="*/ 0 w 2602"/>
                <a:gd name="T31" fmla="*/ 0 h 1931"/>
                <a:gd name="T32" fmla="*/ 0 w 2602"/>
                <a:gd name="T33" fmla="*/ 0 h 1931"/>
                <a:gd name="T34" fmla="*/ 0 w 2602"/>
                <a:gd name="T35" fmla="*/ 0 h 1931"/>
                <a:gd name="T36" fmla="*/ 0 w 2602"/>
                <a:gd name="T37" fmla="*/ 0 h 1931"/>
                <a:gd name="T38" fmla="*/ 0 w 2602"/>
                <a:gd name="T39" fmla="*/ 0 h 1931"/>
                <a:gd name="T40" fmla="*/ 0 w 2602"/>
                <a:gd name="T41" fmla="*/ 0 h 1931"/>
                <a:gd name="T42" fmla="*/ 0 w 2602"/>
                <a:gd name="T43" fmla="*/ 0 h 1931"/>
                <a:gd name="T44" fmla="*/ 0 w 2602"/>
                <a:gd name="T45" fmla="*/ 0 h 1931"/>
                <a:gd name="T46" fmla="*/ 0 w 2602"/>
                <a:gd name="T47" fmla="*/ 0 h 1931"/>
                <a:gd name="T48" fmla="*/ 0 w 2602"/>
                <a:gd name="T49" fmla="*/ 0 h 1931"/>
                <a:gd name="T50" fmla="*/ 0 w 2602"/>
                <a:gd name="T51" fmla="*/ 0 h 1931"/>
                <a:gd name="T52" fmla="*/ 0 w 2602"/>
                <a:gd name="T53" fmla="*/ 0 h 1931"/>
                <a:gd name="T54" fmla="*/ 0 w 2602"/>
                <a:gd name="T55" fmla="*/ 0 h 1931"/>
                <a:gd name="T56" fmla="*/ 0 w 2602"/>
                <a:gd name="T57" fmla="*/ 0 h 1931"/>
                <a:gd name="T58" fmla="*/ 0 w 2602"/>
                <a:gd name="T59" fmla="*/ 0 h 1931"/>
                <a:gd name="T60" fmla="*/ 0 w 2602"/>
                <a:gd name="T61" fmla="*/ 0 h 1931"/>
                <a:gd name="T62" fmla="*/ 0 w 2602"/>
                <a:gd name="T63" fmla="*/ 0 h 1931"/>
                <a:gd name="T64" fmla="*/ 0 w 2602"/>
                <a:gd name="T65" fmla="*/ 0 h 1931"/>
                <a:gd name="T66" fmla="*/ 0 w 2602"/>
                <a:gd name="T67" fmla="*/ 0 h 1931"/>
                <a:gd name="T68" fmla="*/ 0 w 2602"/>
                <a:gd name="T69" fmla="*/ 0 h 1931"/>
                <a:gd name="T70" fmla="*/ 0 w 2602"/>
                <a:gd name="T71" fmla="*/ 0 h 1931"/>
                <a:gd name="T72" fmla="*/ 0 w 2602"/>
                <a:gd name="T73" fmla="*/ 0 h 1931"/>
                <a:gd name="T74" fmla="*/ 0 w 2602"/>
                <a:gd name="T75" fmla="*/ 0 h 1931"/>
                <a:gd name="T76" fmla="*/ 0 w 2602"/>
                <a:gd name="T77" fmla="*/ 0 h 1931"/>
                <a:gd name="T78" fmla="*/ 0 w 2602"/>
                <a:gd name="T79" fmla="*/ 0 h 1931"/>
                <a:gd name="T80" fmla="*/ 0 w 2602"/>
                <a:gd name="T81" fmla="*/ 0 h 1931"/>
                <a:gd name="T82" fmla="*/ 0 w 2602"/>
                <a:gd name="T83" fmla="*/ 0 h 1931"/>
                <a:gd name="T84" fmla="*/ 0 w 2602"/>
                <a:gd name="T85" fmla="*/ 0 h 1931"/>
                <a:gd name="T86" fmla="*/ 0 w 2602"/>
                <a:gd name="T87" fmla="*/ 0 h 1931"/>
                <a:gd name="T88" fmla="*/ 0 w 2602"/>
                <a:gd name="T89" fmla="*/ 0 h 1931"/>
                <a:gd name="T90" fmla="*/ 0 w 2602"/>
                <a:gd name="T91" fmla="*/ 0 h 1931"/>
                <a:gd name="T92" fmla="*/ 0 w 2602"/>
                <a:gd name="T93" fmla="*/ 0 h 1931"/>
                <a:gd name="T94" fmla="*/ 0 w 2602"/>
                <a:gd name="T95" fmla="*/ 0 h 1931"/>
                <a:gd name="T96" fmla="*/ 0 w 2602"/>
                <a:gd name="T97" fmla="*/ 0 h 1931"/>
                <a:gd name="T98" fmla="*/ 0 w 2602"/>
                <a:gd name="T99" fmla="*/ 0 h 1931"/>
                <a:gd name="T100" fmla="*/ 0 w 2602"/>
                <a:gd name="T101" fmla="*/ 0 h 1931"/>
                <a:gd name="T102" fmla="*/ 0 w 2602"/>
                <a:gd name="T103" fmla="*/ 0 h 1931"/>
                <a:gd name="T104" fmla="*/ 0 w 2602"/>
                <a:gd name="T105" fmla="*/ 0 h 1931"/>
                <a:gd name="T106" fmla="*/ 0 w 2602"/>
                <a:gd name="T107" fmla="*/ 0 h 1931"/>
                <a:gd name="T108" fmla="*/ 0 w 2602"/>
                <a:gd name="T109" fmla="*/ 0 h 1931"/>
                <a:gd name="T110" fmla="*/ 0 w 2602"/>
                <a:gd name="T111" fmla="*/ 0 h 1931"/>
                <a:gd name="T112" fmla="*/ 0 w 2602"/>
                <a:gd name="T113" fmla="*/ 0 h 1931"/>
                <a:gd name="T114" fmla="*/ 0 w 2602"/>
                <a:gd name="T115" fmla="*/ 0 h 1931"/>
                <a:gd name="T116" fmla="*/ 0 w 2602"/>
                <a:gd name="T117" fmla="*/ 0 h 1931"/>
                <a:gd name="T118" fmla="*/ 0 w 2602"/>
                <a:gd name="T119" fmla="*/ 0 h 1931"/>
                <a:gd name="T120" fmla="*/ 0 w 2602"/>
                <a:gd name="T121" fmla="*/ 0 h 1931"/>
                <a:gd name="T122" fmla="*/ 0 w 2602"/>
                <a:gd name="T123" fmla="*/ 0 h 1931"/>
                <a:gd name="T124" fmla="*/ 0 w 2602"/>
                <a:gd name="T125" fmla="*/ 0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5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0 w 179"/>
                <a:gd name="T1" fmla="*/ 0 h 139"/>
                <a:gd name="T2" fmla="*/ 0 w 179"/>
                <a:gd name="T3" fmla="*/ 0 h 139"/>
                <a:gd name="T4" fmla="*/ 0 w 179"/>
                <a:gd name="T5" fmla="*/ 0 h 139"/>
                <a:gd name="T6" fmla="*/ 0 w 179"/>
                <a:gd name="T7" fmla="*/ 0 h 139"/>
                <a:gd name="T8" fmla="*/ 0 w 179"/>
                <a:gd name="T9" fmla="*/ 0 h 139"/>
                <a:gd name="T10" fmla="*/ 0 w 179"/>
                <a:gd name="T11" fmla="*/ 0 h 139"/>
                <a:gd name="T12" fmla="*/ 0 w 179"/>
                <a:gd name="T13" fmla="*/ 0 h 139"/>
                <a:gd name="T14" fmla="*/ 0 w 179"/>
                <a:gd name="T15" fmla="*/ 0 h 139"/>
                <a:gd name="T16" fmla="*/ 0 w 179"/>
                <a:gd name="T17" fmla="*/ 0 h 139"/>
                <a:gd name="T18" fmla="*/ 0 w 179"/>
                <a:gd name="T19" fmla="*/ 0 h 139"/>
                <a:gd name="T20" fmla="*/ 0 w 179"/>
                <a:gd name="T21" fmla="*/ 0 h 139"/>
                <a:gd name="T22" fmla="*/ 0 w 179"/>
                <a:gd name="T23" fmla="*/ 0 h 139"/>
                <a:gd name="T24" fmla="*/ 0 w 179"/>
                <a:gd name="T25" fmla="*/ 0 h 139"/>
                <a:gd name="T26" fmla="*/ 0 w 179"/>
                <a:gd name="T27" fmla="*/ 0 h 139"/>
                <a:gd name="T28" fmla="*/ 0 w 179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6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0 w 372"/>
                <a:gd name="T1" fmla="*/ 0 h 224"/>
                <a:gd name="T2" fmla="*/ 0 w 372"/>
                <a:gd name="T3" fmla="*/ 0 h 224"/>
                <a:gd name="T4" fmla="*/ 0 w 372"/>
                <a:gd name="T5" fmla="*/ 0 h 224"/>
                <a:gd name="T6" fmla="*/ 0 w 372"/>
                <a:gd name="T7" fmla="*/ 0 h 224"/>
                <a:gd name="T8" fmla="*/ 0 w 372"/>
                <a:gd name="T9" fmla="*/ 0 h 224"/>
                <a:gd name="T10" fmla="*/ 0 w 372"/>
                <a:gd name="T11" fmla="*/ 0 h 224"/>
                <a:gd name="T12" fmla="*/ 0 w 372"/>
                <a:gd name="T13" fmla="*/ 0 h 224"/>
                <a:gd name="T14" fmla="*/ 0 w 372"/>
                <a:gd name="T15" fmla="*/ 0 h 224"/>
                <a:gd name="T16" fmla="*/ 0 w 372"/>
                <a:gd name="T17" fmla="*/ 0 h 224"/>
                <a:gd name="T18" fmla="*/ 0 w 372"/>
                <a:gd name="T19" fmla="*/ 0 h 224"/>
                <a:gd name="T20" fmla="*/ 0 w 372"/>
                <a:gd name="T21" fmla="*/ 0 h 224"/>
                <a:gd name="T22" fmla="*/ 0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7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0 w 49"/>
                <a:gd name="T1" fmla="*/ 0 h 250"/>
                <a:gd name="T2" fmla="*/ 0 w 49"/>
                <a:gd name="T3" fmla="*/ 0 h 250"/>
                <a:gd name="T4" fmla="*/ 0 w 49"/>
                <a:gd name="T5" fmla="*/ 0 h 250"/>
                <a:gd name="T6" fmla="*/ 0 w 49"/>
                <a:gd name="T7" fmla="*/ 0 h 250"/>
                <a:gd name="T8" fmla="*/ 0 w 49"/>
                <a:gd name="T9" fmla="*/ 0 h 250"/>
                <a:gd name="T10" fmla="*/ 0 w 49"/>
                <a:gd name="T11" fmla="*/ 0 h 250"/>
                <a:gd name="T12" fmla="*/ 0 w 49"/>
                <a:gd name="T13" fmla="*/ 0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8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0 w 46"/>
                <a:gd name="T1" fmla="*/ 0 h 194"/>
                <a:gd name="T2" fmla="*/ 0 w 46"/>
                <a:gd name="T3" fmla="*/ 0 h 194"/>
                <a:gd name="T4" fmla="*/ 0 w 46"/>
                <a:gd name="T5" fmla="*/ 0 h 194"/>
                <a:gd name="T6" fmla="*/ 0 w 46"/>
                <a:gd name="T7" fmla="*/ 0 h 194"/>
                <a:gd name="T8" fmla="*/ 0 w 46"/>
                <a:gd name="T9" fmla="*/ 0 h 194"/>
                <a:gd name="T10" fmla="*/ 0 w 46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9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0 w 400"/>
                <a:gd name="T1" fmla="*/ 0 h 261"/>
                <a:gd name="T2" fmla="*/ 0 w 400"/>
                <a:gd name="T3" fmla="*/ 0 h 261"/>
                <a:gd name="T4" fmla="*/ 0 w 400"/>
                <a:gd name="T5" fmla="*/ 0 h 261"/>
                <a:gd name="T6" fmla="*/ 0 w 400"/>
                <a:gd name="T7" fmla="*/ 0 h 261"/>
                <a:gd name="T8" fmla="*/ 0 w 400"/>
                <a:gd name="T9" fmla="*/ 0 h 261"/>
                <a:gd name="T10" fmla="*/ 0 w 400"/>
                <a:gd name="T11" fmla="*/ 0 h 261"/>
                <a:gd name="T12" fmla="*/ 0 w 400"/>
                <a:gd name="T13" fmla="*/ 0 h 261"/>
                <a:gd name="T14" fmla="*/ 0 w 400"/>
                <a:gd name="T15" fmla="*/ 0 h 261"/>
                <a:gd name="T16" fmla="*/ 0 w 400"/>
                <a:gd name="T17" fmla="*/ 0 h 261"/>
                <a:gd name="T18" fmla="*/ 0 w 400"/>
                <a:gd name="T19" fmla="*/ 0 h 261"/>
                <a:gd name="T20" fmla="*/ 0 w 400"/>
                <a:gd name="T21" fmla="*/ 0 h 261"/>
                <a:gd name="T22" fmla="*/ 0 w 400"/>
                <a:gd name="T23" fmla="*/ 0 h 261"/>
                <a:gd name="T24" fmla="*/ 0 w 400"/>
                <a:gd name="T25" fmla="*/ 0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0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0 w 479"/>
                <a:gd name="T1" fmla="*/ 0 h 384"/>
                <a:gd name="T2" fmla="*/ 0 w 479"/>
                <a:gd name="T3" fmla="*/ 0 h 384"/>
                <a:gd name="T4" fmla="*/ 0 w 479"/>
                <a:gd name="T5" fmla="*/ 0 h 384"/>
                <a:gd name="T6" fmla="*/ 0 w 479"/>
                <a:gd name="T7" fmla="*/ 0 h 384"/>
                <a:gd name="T8" fmla="*/ 0 w 479"/>
                <a:gd name="T9" fmla="*/ 0 h 384"/>
                <a:gd name="T10" fmla="*/ 0 w 479"/>
                <a:gd name="T11" fmla="*/ 0 h 384"/>
                <a:gd name="T12" fmla="*/ 0 w 479"/>
                <a:gd name="T13" fmla="*/ 0 h 384"/>
                <a:gd name="T14" fmla="*/ 0 w 479"/>
                <a:gd name="T15" fmla="*/ 0 h 384"/>
                <a:gd name="T16" fmla="*/ 0 w 479"/>
                <a:gd name="T17" fmla="*/ 0 h 384"/>
                <a:gd name="T18" fmla="*/ 0 w 479"/>
                <a:gd name="T19" fmla="*/ 0 h 384"/>
                <a:gd name="T20" fmla="*/ 0 w 479"/>
                <a:gd name="T21" fmla="*/ 0 h 384"/>
                <a:gd name="T22" fmla="*/ 0 w 479"/>
                <a:gd name="T23" fmla="*/ 0 h 384"/>
                <a:gd name="T24" fmla="*/ 0 w 479"/>
                <a:gd name="T25" fmla="*/ 0 h 384"/>
                <a:gd name="T26" fmla="*/ 0 w 479"/>
                <a:gd name="T27" fmla="*/ 0 h 384"/>
                <a:gd name="T28" fmla="*/ 0 w 479"/>
                <a:gd name="T29" fmla="*/ 0 h 384"/>
                <a:gd name="T30" fmla="*/ 0 w 479"/>
                <a:gd name="T31" fmla="*/ 0 h 384"/>
                <a:gd name="T32" fmla="*/ 0 w 479"/>
                <a:gd name="T33" fmla="*/ 0 h 384"/>
                <a:gd name="T34" fmla="*/ 0 w 479"/>
                <a:gd name="T35" fmla="*/ 0 h 384"/>
                <a:gd name="T36" fmla="*/ 0 w 479"/>
                <a:gd name="T37" fmla="*/ 0 h 384"/>
                <a:gd name="T38" fmla="*/ 0 w 479"/>
                <a:gd name="T39" fmla="*/ 0 h 384"/>
                <a:gd name="T40" fmla="*/ 0 w 479"/>
                <a:gd name="T41" fmla="*/ 0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1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0 w 102"/>
                <a:gd name="T1" fmla="*/ 0 h 154"/>
                <a:gd name="T2" fmla="*/ 0 w 102"/>
                <a:gd name="T3" fmla="*/ 0 h 154"/>
                <a:gd name="T4" fmla="*/ 0 w 102"/>
                <a:gd name="T5" fmla="*/ 0 h 154"/>
                <a:gd name="T6" fmla="*/ 0 w 102"/>
                <a:gd name="T7" fmla="*/ 0 h 154"/>
                <a:gd name="T8" fmla="*/ 0 w 102"/>
                <a:gd name="T9" fmla="*/ 0 h 154"/>
                <a:gd name="T10" fmla="*/ 0 w 102"/>
                <a:gd name="T11" fmla="*/ 0 h 154"/>
                <a:gd name="T12" fmla="*/ 0 w 102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2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0 w 76"/>
                <a:gd name="T1" fmla="*/ 0 h 50"/>
                <a:gd name="T2" fmla="*/ 0 w 76"/>
                <a:gd name="T3" fmla="*/ 0 h 50"/>
                <a:gd name="T4" fmla="*/ 0 w 76"/>
                <a:gd name="T5" fmla="*/ 0 h 50"/>
                <a:gd name="T6" fmla="*/ 0 w 76"/>
                <a:gd name="T7" fmla="*/ 0 h 50"/>
                <a:gd name="T8" fmla="*/ 0 w 76"/>
                <a:gd name="T9" fmla="*/ 0 h 50"/>
                <a:gd name="T10" fmla="*/ 0 w 76"/>
                <a:gd name="T11" fmla="*/ 0 h 50"/>
                <a:gd name="T12" fmla="*/ 0 w 76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3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0 w 107"/>
                <a:gd name="T1" fmla="*/ 0 h 104"/>
                <a:gd name="T2" fmla="*/ 0 w 107"/>
                <a:gd name="T3" fmla="*/ 0 h 104"/>
                <a:gd name="T4" fmla="*/ 0 w 107"/>
                <a:gd name="T5" fmla="*/ 0 h 104"/>
                <a:gd name="T6" fmla="*/ 0 w 107"/>
                <a:gd name="T7" fmla="*/ 0 h 104"/>
                <a:gd name="T8" fmla="*/ 0 w 107"/>
                <a:gd name="T9" fmla="*/ 0 h 104"/>
                <a:gd name="T10" fmla="*/ 0 w 107"/>
                <a:gd name="T11" fmla="*/ 0 h 104"/>
                <a:gd name="T12" fmla="*/ 0 w 107"/>
                <a:gd name="T13" fmla="*/ 0 h 104"/>
                <a:gd name="T14" fmla="*/ 0 w 107"/>
                <a:gd name="T15" fmla="*/ 0 h 104"/>
                <a:gd name="T16" fmla="*/ 0 w 107"/>
                <a:gd name="T17" fmla="*/ 0 h 104"/>
                <a:gd name="T18" fmla="*/ 0 w 107"/>
                <a:gd name="T19" fmla="*/ 0 h 104"/>
                <a:gd name="T20" fmla="*/ 0 w 107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4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0 w 172"/>
                <a:gd name="T1" fmla="*/ 0 h 183"/>
                <a:gd name="T2" fmla="*/ 0 w 172"/>
                <a:gd name="T3" fmla="*/ 0 h 183"/>
                <a:gd name="T4" fmla="*/ 0 w 172"/>
                <a:gd name="T5" fmla="*/ 0 h 183"/>
                <a:gd name="T6" fmla="*/ 0 w 172"/>
                <a:gd name="T7" fmla="*/ 0 h 183"/>
                <a:gd name="T8" fmla="*/ 0 w 172"/>
                <a:gd name="T9" fmla="*/ 0 h 183"/>
                <a:gd name="T10" fmla="*/ 0 w 172"/>
                <a:gd name="T11" fmla="*/ 0 h 183"/>
                <a:gd name="T12" fmla="*/ 0 w 172"/>
                <a:gd name="T13" fmla="*/ 0 h 183"/>
                <a:gd name="T14" fmla="*/ 0 w 172"/>
                <a:gd name="T15" fmla="*/ 0 h 183"/>
                <a:gd name="T16" fmla="*/ 0 w 172"/>
                <a:gd name="T17" fmla="*/ 0 h 183"/>
                <a:gd name="T18" fmla="*/ 0 w 172"/>
                <a:gd name="T19" fmla="*/ 0 h 183"/>
                <a:gd name="T20" fmla="*/ 0 w 172"/>
                <a:gd name="T21" fmla="*/ 0 h 183"/>
                <a:gd name="T22" fmla="*/ 0 w 172"/>
                <a:gd name="T23" fmla="*/ 0 h 183"/>
                <a:gd name="T24" fmla="*/ 0 w 172"/>
                <a:gd name="T25" fmla="*/ 0 h 183"/>
                <a:gd name="T26" fmla="*/ 0 w 172"/>
                <a:gd name="T27" fmla="*/ 0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5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0 h 110"/>
                <a:gd name="T2" fmla="*/ 0 w 184"/>
                <a:gd name="T3" fmla="*/ 0 h 110"/>
                <a:gd name="T4" fmla="*/ 0 w 184"/>
                <a:gd name="T5" fmla="*/ 0 h 110"/>
                <a:gd name="T6" fmla="*/ 0 w 18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6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0 w 258"/>
                <a:gd name="T1" fmla="*/ 0 h 191"/>
                <a:gd name="T2" fmla="*/ 0 w 258"/>
                <a:gd name="T3" fmla="*/ 0 h 191"/>
                <a:gd name="T4" fmla="*/ 0 w 258"/>
                <a:gd name="T5" fmla="*/ 0 h 191"/>
                <a:gd name="T6" fmla="*/ 0 w 258"/>
                <a:gd name="T7" fmla="*/ 0 h 191"/>
                <a:gd name="T8" fmla="*/ 0 w 258"/>
                <a:gd name="T9" fmla="*/ 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7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0 w 450"/>
                <a:gd name="T1" fmla="*/ 0 h 480"/>
                <a:gd name="T2" fmla="*/ 0 w 450"/>
                <a:gd name="T3" fmla="*/ 0 h 480"/>
                <a:gd name="T4" fmla="*/ 0 w 450"/>
                <a:gd name="T5" fmla="*/ 0 h 480"/>
                <a:gd name="T6" fmla="*/ 0 w 450"/>
                <a:gd name="T7" fmla="*/ 0 h 480"/>
                <a:gd name="T8" fmla="*/ 0 w 450"/>
                <a:gd name="T9" fmla="*/ 0 h 480"/>
                <a:gd name="T10" fmla="*/ 0 w 450"/>
                <a:gd name="T11" fmla="*/ 0 h 480"/>
                <a:gd name="T12" fmla="*/ 0 w 450"/>
                <a:gd name="T13" fmla="*/ 0 h 480"/>
                <a:gd name="T14" fmla="*/ 0 w 450"/>
                <a:gd name="T15" fmla="*/ 0 h 480"/>
                <a:gd name="T16" fmla="*/ 0 w 450"/>
                <a:gd name="T17" fmla="*/ 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cxnSp>
        <p:nvCxnSpPr>
          <p:cNvPr id="52" name="Straight Connector 51"/>
          <p:cNvCxnSpPr/>
          <p:nvPr/>
        </p:nvCxnSpPr>
        <p:spPr>
          <a:xfrm>
            <a:off x="6035675" y="1596880"/>
            <a:ext cx="9906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5349875" y="5635480"/>
            <a:ext cx="1981200" cy="1066800"/>
            <a:chOff x="240" y="2976"/>
            <a:chExt cx="1610" cy="884"/>
          </a:xfrm>
        </p:grpSpPr>
        <p:sp>
          <p:nvSpPr>
            <p:cNvPr id="8220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1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0 w 5215"/>
                <a:gd name="T1" fmla="*/ 0 h 3631"/>
                <a:gd name="T2" fmla="*/ 0 w 5215"/>
                <a:gd name="T3" fmla="*/ 0 h 3631"/>
                <a:gd name="T4" fmla="*/ 0 w 5215"/>
                <a:gd name="T5" fmla="*/ 0 h 3631"/>
                <a:gd name="T6" fmla="*/ 0 w 5215"/>
                <a:gd name="T7" fmla="*/ 0 h 3631"/>
                <a:gd name="T8" fmla="*/ 0 w 5215"/>
                <a:gd name="T9" fmla="*/ 0 h 3631"/>
                <a:gd name="T10" fmla="*/ 0 w 5215"/>
                <a:gd name="T11" fmla="*/ 0 h 3631"/>
                <a:gd name="T12" fmla="*/ 0 w 5215"/>
                <a:gd name="T13" fmla="*/ 0 h 3631"/>
                <a:gd name="T14" fmla="*/ 0 w 5215"/>
                <a:gd name="T15" fmla="*/ 0 h 3631"/>
                <a:gd name="T16" fmla="*/ 0 w 5215"/>
                <a:gd name="T17" fmla="*/ 0 h 3631"/>
                <a:gd name="T18" fmla="*/ 0 w 5215"/>
                <a:gd name="T19" fmla="*/ 0 h 3631"/>
                <a:gd name="T20" fmla="*/ 0 w 5215"/>
                <a:gd name="T21" fmla="*/ 0 h 3631"/>
                <a:gd name="T22" fmla="*/ 0 w 5215"/>
                <a:gd name="T23" fmla="*/ 0 h 3631"/>
                <a:gd name="T24" fmla="*/ 0 w 5215"/>
                <a:gd name="T25" fmla="*/ 0 h 3631"/>
                <a:gd name="T26" fmla="*/ 0 w 5215"/>
                <a:gd name="T27" fmla="*/ 0 h 3631"/>
                <a:gd name="T28" fmla="*/ 0 w 5215"/>
                <a:gd name="T29" fmla="*/ 0 h 3631"/>
                <a:gd name="T30" fmla="*/ 0 w 5215"/>
                <a:gd name="T31" fmla="*/ 0 h 3631"/>
                <a:gd name="T32" fmla="*/ 0 w 5215"/>
                <a:gd name="T33" fmla="*/ 0 h 3631"/>
                <a:gd name="T34" fmla="*/ 0 w 5215"/>
                <a:gd name="T35" fmla="*/ 0 h 3631"/>
                <a:gd name="T36" fmla="*/ 0 w 5215"/>
                <a:gd name="T37" fmla="*/ 0 h 3631"/>
                <a:gd name="T38" fmla="*/ 0 w 5215"/>
                <a:gd name="T39" fmla="*/ 0 h 3631"/>
                <a:gd name="T40" fmla="*/ 0 w 5215"/>
                <a:gd name="T41" fmla="*/ 0 h 3631"/>
                <a:gd name="T42" fmla="*/ 0 w 5215"/>
                <a:gd name="T43" fmla="*/ 0 h 3631"/>
                <a:gd name="T44" fmla="*/ 0 w 5215"/>
                <a:gd name="T45" fmla="*/ 0 h 3631"/>
                <a:gd name="T46" fmla="*/ 0 w 5215"/>
                <a:gd name="T47" fmla="*/ 0 h 3631"/>
                <a:gd name="T48" fmla="*/ 0 w 5215"/>
                <a:gd name="T49" fmla="*/ 0 h 3631"/>
                <a:gd name="T50" fmla="*/ 0 w 5215"/>
                <a:gd name="T51" fmla="*/ 0 h 3631"/>
                <a:gd name="T52" fmla="*/ 0 w 5215"/>
                <a:gd name="T53" fmla="*/ 0 h 3631"/>
                <a:gd name="T54" fmla="*/ 0 w 5215"/>
                <a:gd name="T55" fmla="*/ 0 h 3631"/>
                <a:gd name="T56" fmla="*/ 0 w 5215"/>
                <a:gd name="T57" fmla="*/ 0 h 3631"/>
                <a:gd name="T58" fmla="*/ 0 w 5215"/>
                <a:gd name="T59" fmla="*/ 0 h 3631"/>
                <a:gd name="T60" fmla="*/ 0 w 5215"/>
                <a:gd name="T61" fmla="*/ 0 h 3631"/>
                <a:gd name="T62" fmla="*/ 0 w 5215"/>
                <a:gd name="T63" fmla="*/ 0 h 3631"/>
                <a:gd name="T64" fmla="*/ 0 w 5215"/>
                <a:gd name="T65" fmla="*/ 0 h 3631"/>
                <a:gd name="T66" fmla="*/ 0 w 5215"/>
                <a:gd name="T67" fmla="*/ 0 h 3631"/>
                <a:gd name="T68" fmla="*/ 0 w 5215"/>
                <a:gd name="T69" fmla="*/ 0 h 3631"/>
                <a:gd name="T70" fmla="*/ 0 w 5215"/>
                <a:gd name="T71" fmla="*/ 0 h 3631"/>
                <a:gd name="T72" fmla="*/ 0 w 5215"/>
                <a:gd name="T73" fmla="*/ 0 h 3631"/>
                <a:gd name="T74" fmla="*/ 0 w 5215"/>
                <a:gd name="T75" fmla="*/ 0 h 3631"/>
                <a:gd name="T76" fmla="*/ 0 w 5215"/>
                <a:gd name="T77" fmla="*/ 0 h 3631"/>
                <a:gd name="T78" fmla="*/ 0 w 5215"/>
                <a:gd name="T79" fmla="*/ 0 h 3631"/>
                <a:gd name="T80" fmla="*/ 0 w 5215"/>
                <a:gd name="T81" fmla="*/ 0 h 3631"/>
                <a:gd name="T82" fmla="*/ 0 w 5215"/>
                <a:gd name="T83" fmla="*/ 0 h 3631"/>
                <a:gd name="T84" fmla="*/ 0 w 5215"/>
                <a:gd name="T85" fmla="*/ 0 h 3631"/>
                <a:gd name="T86" fmla="*/ 0 w 5215"/>
                <a:gd name="T87" fmla="*/ 0 h 3631"/>
                <a:gd name="T88" fmla="*/ 0 w 5215"/>
                <a:gd name="T89" fmla="*/ 0 h 3631"/>
                <a:gd name="T90" fmla="*/ 0 w 5215"/>
                <a:gd name="T91" fmla="*/ 0 h 3631"/>
                <a:gd name="T92" fmla="*/ 0 w 5215"/>
                <a:gd name="T93" fmla="*/ 0 h 3631"/>
                <a:gd name="T94" fmla="*/ 0 w 5215"/>
                <a:gd name="T95" fmla="*/ 0 h 3631"/>
                <a:gd name="T96" fmla="*/ 0 w 5215"/>
                <a:gd name="T97" fmla="*/ 0 h 3631"/>
                <a:gd name="T98" fmla="*/ 0 w 5215"/>
                <a:gd name="T99" fmla="*/ 0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2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0 w 3898"/>
                <a:gd name="T1" fmla="*/ 0 h 2133"/>
                <a:gd name="T2" fmla="*/ 0 w 3898"/>
                <a:gd name="T3" fmla="*/ 0 h 2133"/>
                <a:gd name="T4" fmla="*/ 0 w 3898"/>
                <a:gd name="T5" fmla="*/ 0 h 2133"/>
                <a:gd name="T6" fmla="*/ 0 w 3898"/>
                <a:gd name="T7" fmla="*/ 0 h 2133"/>
                <a:gd name="T8" fmla="*/ 0 w 3898"/>
                <a:gd name="T9" fmla="*/ 0 h 2133"/>
                <a:gd name="T10" fmla="*/ 0 w 3898"/>
                <a:gd name="T11" fmla="*/ 0 h 2133"/>
                <a:gd name="T12" fmla="*/ 0 w 3898"/>
                <a:gd name="T13" fmla="*/ 0 h 2133"/>
                <a:gd name="T14" fmla="*/ 0 w 3898"/>
                <a:gd name="T15" fmla="*/ 0 h 2133"/>
                <a:gd name="T16" fmla="*/ 0 w 3898"/>
                <a:gd name="T17" fmla="*/ 0 h 2133"/>
                <a:gd name="T18" fmla="*/ 0 w 3898"/>
                <a:gd name="T19" fmla="*/ 0 h 2133"/>
                <a:gd name="T20" fmla="*/ 0 w 3898"/>
                <a:gd name="T21" fmla="*/ 0 h 2133"/>
                <a:gd name="T22" fmla="*/ 0 w 3898"/>
                <a:gd name="T23" fmla="*/ 0 h 2133"/>
                <a:gd name="T24" fmla="*/ 0 w 3898"/>
                <a:gd name="T25" fmla="*/ 0 h 2133"/>
                <a:gd name="T26" fmla="*/ 0 w 3898"/>
                <a:gd name="T27" fmla="*/ 0 h 2133"/>
                <a:gd name="T28" fmla="*/ 0 w 3898"/>
                <a:gd name="T29" fmla="*/ 0 h 2133"/>
                <a:gd name="T30" fmla="*/ 0 w 3898"/>
                <a:gd name="T31" fmla="*/ 0 h 2133"/>
                <a:gd name="T32" fmla="*/ 0 w 3898"/>
                <a:gd name="T33" fmla="*/ 0 h 2133"/>
                <a:gd name="T34" fmla="*/ 0 w 3898"/>
                <a:gd name="T35" fmla="*/ 0 h 2133"/>
                <a:gd name="T36" fmla="*/ 0 w 3898"/>
                <a:gd name="T37" fmla="*/ 0 h 2133"/>
                <a:gd name="T38" fmla="*/ 0 w 3898"/>
                <a:gd name="T39" fmla="*/ 0 h 2133"/>
                <a:gd name="T40" fmla="*/ 0 w 3898"/>
                <a:gd name="T41" fmla="*/ 0 h 2133"/>
                <a:gd name="T42" fmla="*/ 0 w 3898"/>
                <a:gd name="T43" fmla="*/ 0 h 2133"/>
                <a:gd name="T44" fmla="*/ 0 w 3898"/>
                <a:gd name="T45" fmla="*/ 0 h 2133"/>
                <a:gd name="T46" fmla="*/ 0 w 3898"/>
                <a:gd name="T47" fmla="*/ 0 h 2133"/>
                <a:gd name="T48" fmla="*/ 0 w 3898"/>
                <a:gd name="T49" fmla="*/ 0 h 2133"/>
                <a:gd name="T50" fmla="*/ 0 w 3898"/>
                <a:gd name="T51" fmla="*/ 0 h 2133"/>
                <a:gd name="T52" fmla="*/ 0 w 3898"/>
                <a:gd name="T53" fmla="*/ 0 h 2133"/>
                <a:gd name="T54" fmla="*/ 0 w 3898"/>
                <a:gd name="T55" fmla="*/ 0 h 2133"/>
                <a:gd name="T56" fmla="*/ 0 w 3898"/>
                <a:gd name="T57" fmla="*/ 0 h 2133"/>
                <a:gd name="T58" fmla="*/ 0 w 3898"/>
                <a:gd name="T59" fmla="*/ 0 h 2133"/>
                <a:gd name="T60" fmla="*/ 0 w 3898"/>
                <a:gd name="T61" fmla="*/ 0 h 2133"/>
                <a:gd name="T62" fmla="*/ 0 w 3898"/>
                <a:gd name="T63" fmla="*/ 0 h 2133"/>
                <a:gd name="T64" fmla="*/ 0 w 3898"/>
                <a:gd name="T65" fmla="*/ 0 h 2133"/>
                <a:gd name="T66" fmla="*/ 0 w 3898"/>
                <a:gd name="T67" fmla="*/ 0 h 2133"/>
                <a:gd name="T68" fmla="*/ 0 w 3898"/>
                <a:gd name="T69" fmla="*/ 0 h 2133"/>
                <a:gd name="T70" fmla="*/ 0 w 3898"/>
                <a:gd name="T71" fmla="*/ 0 h 2133"/>
                <a:gd name="T72" fmla="*/ 0 w 3898"/>
                <a:gd name="T73" fmla="*/ 0 h 2133"/>
                <a:gd name="T74" fmla="*/ 0 w 3898"/>
                <a:gd name="T75" fmla="*/ 0 h 2133"/>
                <a:gd name="T76" fmla="*/ 0 w 3898"/>
                <a:gd name="T77" fmla="*/ 0 h 2133"/>
                <a:gd name="T78" fmla="*/ 0 w 3898"/>
                <a:gd name="T79" fmla="*/ 0 h 2133"/>
                <a:gd name="T80" fmla="*/ 0 w 3898"/>
                <a:gd name="T81" fmla="*/ 0 h 2133"/>
                <a:gd name="T82" fmla="*/ 0 w 3898"/>
                <a:gd name="T83" fmla="*/ 0 h 2133"/>
                <a:gd name="T84" fmla="*/ 0 w 3898"/>
                <a:gd name="T85" fmla="*/ 0 h 2133"/>
                <a:gd name="T86" fmla="*/ 0 w 3898"/>
                <a:gd name="T87" fmla="*/ 0 h 2133"/>
                <a:gd name="T88" fmla="*/ 0 w 3898"/>
                <a:gd name="T89" fmla="*/ 0 h 2133"/>
                <a:gd name="T90" fmla="*/ 0 w 3898"/>
                <a:gd name="T91" fmla="*/ 0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3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0 w 266"/>
                <a:gd name="T1" fmla="*/ 0 h 232"/>
                <a:gd name="T2" fmla="*/ 0 w 266"/>
                <a:gd name="T3" fmla="*/ 0 h 232"/>
                <a:gd name="T4" fmla="*/ 0 w 266"/>
                <a:gd name="T5" fmla="*/ 0 h 232"/>
                <a:gd name="T6" fmla="*/ 0 w 266"/>
                <a:gd name="T7" fmla="*/ 0 h 232"/>
                <a:gd name="T8" fmla="*/ 0 w 266"/>
                <a:gd name="T9" fmla="*/ 0 h 232"/>
                <a:gd name="T10" fmla="*/ 0 w 266"/>
                <a:gd name="T11" fmla="*/ 0 h 232"/>
                <a:gd name="T12" fmla="*/ 0 w 266"/>
                <a:gd name="T13" fmla="*/ 0 h 232"/>
                <a:gd name="T14" fmla="*/ 0 w 266"/>
                <a:gd name="T15" fmla="*/ 0 h 232"/>
                <a:gd name="T16" fmla="*/ 0 w 266"/>
                <a:gd name="T17" fmla="*/ 0 h 232"/>
                <a:gd name="T18" fmla="*/ 0 w 266"/>
                <a:gd name="T19" fmla="*/ 0 h 232"/>
                <a:gd name="T20" fmla="*/ 0 w 266"/>
                <a:gd name="T21" fmla="*/ 0 h 232"/>
                <a:gd name="T22" fmla="*/ 0 w 266"/>
                <a:gd name="T23" fmla="*/ 0 h 232"/>
                <a:gd name="T24" fmla="*/ 0 w 266"/>
                <a:gd name="T25" fmla="*/ 0 h 232"/>
                <a:gd name="T26" fmla="*/ 0 w 266"/>
                <a:gd name="T27" fmla="*/ 0 h 232"/>
                <a:gd name="T28" fmla="*/ 0 w 266"/>
                <a:gd name="T29" fmla="*/ 0 h 232"/>
                <a:gd name="T30" fmla="*/ 0 w 266"/>
                <a:gd name="T31" fmla="*/ 0 h 232"/>
                <a:gd name="T32" fmla="*/ 0 w 266"/>
                <a:gd name="T33" fmla="*/ 0 h 232"/>
                <a:gd name="T34" fmla="*/ 0 w 266"/>
                <a:gd name="T35" fmla="*/ 0 h 232"/>
                <a:gd name="T36" fmla="*/ 0 w 266"/>
                <a:gd name="T37" fmla="*/ 0 h 232"/>
                <a:gd name="T38" fmla="*/ 0 w 266"/>
                <a:gd name="T39" fmla="*/ 0 h 232"/>
                <a:gd name="T40" fmla="*/ 0 w 266"/>
                <a:gd name="T41" fmla="*/ 0 h 232"/>
                <a:gd name="T42" fmla="*/ 0 w 266"/>
                <a:gd name="T43" fmla="*/ 0 h 232"/>
                <a:gd name="T44" fmla="*/ 0 w 266"/>
                <a:gd name="T45" fmla="*/ 0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4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0 w 108"/>
                <a:gd name="T1" fmla="*/ 0 h 144"/>
                <a:gd name="T2" fmla="*/ 0 w 108"/>
                <a:gd name="T3" fmla="*/ 0 h 144"/>
                <a:gd name="T4" fmla="*/ 0 w 108"/>
                <a:gd name="T5" fmla="*/ 0 h 144"/>
                <a:gd name="T6" fmla="*/ 0 w 108"/>
                <a:gd name="T7" fmla="*/ 0 h 144"/>
                <a:gd name="T8" fmla="*/ 0 w 108"/>
                <a:gd name="T9" fmla="*/ 0 h 144"/>
                <a:gd name="T10" fmla="*/ 0 w 108"/>
                <a:gd name="T11" fmla="*/ 0 h 144"/>
                <a:gd name="T12" fmla="*/ 0 w 108"/>
                <a:gd name="T13" fmla="*/ 0 h 144"/>
                <a:gd name="T14" fmla="*/ 0 w 108"/>
                <a:gd name="T15" fmla="*/ 0 h 144"/>
                <a:gd name="T16" fmla="*/ 0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5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0 w 116"/>
                <a:gd name="T1" fmla="*/ 0 h 144"/>
                <a:gd name="T2" fmla="*/ 0 w 116"/>
                <a:gd name="T3" fmla="*/ 0 h 144"/>
                <a:gd name="T4" fmla="*/ 0 w 116"/>
                <a:gd name="T5" fmla="*/ 0 h 144"/>
                <a:gd name="T6" fmla="*/ 0 w 116"/>
                <a:gd name="T7" fmla="*/ 0 h 144"/>
                <a:gd name="T8" fmla="*/ 0 w 116"/>
                <a:gd name="T9" fmla="*/ 0 h 144"/>
                <a:gd name="T10" fmla="*/ 0 w 116"/>
                <a:gd name="T11" fmla="*/ 0 h 144"/>
                <a:gd name="T12" fmla="*/ 0 w 116"/>
                <a:gd name="T13" fmla="*/ 0 h 144"/>
                <a:gd name="T14" fmla="*/ 0 w 116"/>
                <a:gd name="T15" fmla="*/ 0 h 144"/>
                <a:gd name="T16" fmla="*/ 0 w 116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6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0 w 267"/>
                <a:gd name="T1" fmla="*/ 0 h 210"/>
                <a:gd name="T2" fmla="*/ 0 w 267"/>
                <a:gd name="T3" fmla="*/ 0 h 210"/>
                <a:gd name="T4" fmla="*/ 0 w 267"/>
                <a:gd name="T5" fmla="*/ 0 h 210"/>
                <a:gd name="T6" fmla="*/ 0 w 267"/>
                <a:gd name="T7" fmla="*/ 0 h 210"/>
                <a:gd name="T8" fmla="*/ 0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7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0 w 112"/>
                <a:gd name="T1" fmla="*/ 0 h 143"/>
                <a:gd name="T2" fmla="*/ 0 w 112"/>
                <a:gd name="T3" fmla="*/ 0 h 143"/>
                <a:gd name="T4" fmla="*/ 0 w 112"/>
                <a:gd name="T5" fmla="*/ 0 h 143"/>
                <a:gd name="T6" fmla="*/ 0 w 112"/>
                <a:gd name="T7" fmla="*/ 0 h 143"/>
                <a:gd name="T8" fmla="*/ 0 w 112"/>
                <a:gd name="T9" fmla="*/ 0 h 143"/>
                <a:gd name="T10" fmla="*/ 0 w 112"/>
                <a:gd name="T11" fmla="*/ 0 h 143"/>
                <a:gd name="T12" fmla="*/ 0 w 112"/>
                <a:gd name="T13" fmla="*/ 0 h 143"/>
                <a:gd name="T14" fmla="*/ 0 w 112"/>
                <a:gd name="T15" fmla="*/ 0 h 143"/>
                <a:gd name="T16" fmla="*/ 0 w 112"/>
                <a:gd name="T17" fmla="*/ 0 h 143"/>
                <a:gd name="T18" fmla="*/ 0 w 112"/>
                <a:gd name="T19" fmla="*/ 0 h 143"/>
                <a:gd name="T20" fmla="*/ 0 w 112"/>
                <a:gd name="T21" fmla="*/ 0 h 143"/>
                <a:gd name="T22" fmla="*/ 0 w 112"/>
                <a:gd name="T23" fmla="*/ 0 h 143"/>
                <a:gd name="T24" fmla="*/ 0 w 112"/>
                <a:gd name="T25" fmla="*/ 0 h 143"/>
                <a:gd name="T26" fmla="*/ 0 w 112"/>
                <a:gd name="T27" fmla="*/ 0 h 143"/>
                <a:gd name="T28" fmla="*/ 0 w 112"/>
                <a:gd name="T29" fmla="*/ 0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8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0 w 114"/>
                <a:gd name="T1" fmla="*/ 0 h 118"/>
                <a:gd name="T2" fmla="*/ 0 w 114"/>
                <a:gd name="T3" fmla="*/ 0 h 118"/>
                <a:gd name="T4" fmla="*/ 0 w 114"/>
                <a:gd name="T5" fmla="*/ 0 h 118"/>
                <a:gd name="T6" fmla="*/ 0 w 114"/>
                <a:gd name="T7" fmla="*/ 0 h 118"/>
                <a:gd name="T8" fmla="*/ 0 w 114"/>
                <a:gd name="T9" fmla="*/ 0 h 118"/>
                <a:gd name="T10" fmla="*/ 0 w 114"/>
                <a:gd name="T11" fmla="*/ 0 h 118"/>
                <a:gd name="T12" fmla="*/ 0 w 114"/>
                <a:gd name="T13" fmla="*/ 0 h 118"/>
                <a:gd name="T14" fmla="*/ 0 w 114"/>
                <a:gd name="T15" fmla="*/ 0 h 118"/>
                <a:gd name="T16" fmla="*/ 0 w 114"/>
                <a:gd name="T17" fmla="*/ 0 h 118"/>
                <a:gd name="T18" fmla="*/ 0 w 114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9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0 w 3393"/>
                <a:gd name="T1" fmla="*/ 0 h 2481"/>
                <a:gd name="T2" fmla="*/ 0 w 3393"/>
                <a:gd name="T3" fmla="*/ 0 h 2481"/>
                <a:gd name="T4" fmla="*/ 0 w 3393"/>
                <a:gd name="T5" fmla="*/ 0 h 2481"/>
                <a:gd name="T6" fmla="*/ 0 w 3393"/>
                <a:gd name="T7" fmla="*/ 0 h 2481"/>
                <a:gd name="T8" fmla="*/ 0 w 3393"/>
                <a:gd name="T9" fmla="*/ 0 h 2481"/>
                <a:gd name="T10" fmla="*/ 0 w 3393"/>
                <a:gd name="T11" fmla="*/ 0 h 2481"/>
                <a:gd name="T12" fmla="*/ 0 w 3393"/>
                <a:gd name="T13" fmla="*/ 0 h 2481"/>
                <a:gd name="T14" fmla="*/ 0 w 3393"/>
                <a:gd name="T15" fmla="*/ 0 h 2481"/>
                <a:gd name="T16" fmla="*/ 0 w 3393"/>
                <a:gd name="T17" fmla="*/ 0 h 2481"/>
                <a:gd name="T18" fmla="*/ 0 w 3393"/>
                <a:gd name="T19" fmla="*/ 0 h 2481"/>
                <a:gd name="T20" fmla="*/ 0 w 3393"/>
                <a:gd name="T21" fmla="*/ 0 h 2481"/>
                <a:gd name="T22" fmla="*/ 0 w 3393"/>
                <a:gd name="T23" fmla="*/ 0 h 2481"/>
                <a:gd name="T24" fmla="*/ 0 w 3393"/>
                <a:gd name="T25" fmla="*/ 0 h 2481"/>
                <a:gd name="T26" fmla="*/ 0 w 3393"/>
                <a:gd name="T27" fmla="*/ 0 h 2481"/>
                <a:gd name="T28" fmla="*/ 0 w 3393"/>
                <a:gd name="T29" fmla="*/ 0 h 2481"/>
                <a:gd name="T30" fmla="*/ 0 w 3393"/>
                <a:gd name="T31" fmla="*/ 0 h 2481"/>
                <a:gd name="T32" fmla="*/ 0 w 3393"/>
                <a:gd name="T33" fmla="*/ 0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0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0 w 2602"/>
                <a:gd name="T1" fmla="*/ 0 h 1931"/>
                <a:gd name="T2" fmla="*/ 0 w 2602"/>
                <a:gd name="T3" fmla="*/ 0 h 1931"/>
                <a:gd name="T4" fmla="*/ 0 w 2602"/>
                <a:gd name="T5" fmla="*/ 0 h 1931"/>
                <a:gd name="T6" fmla="*/ 0 w 2602"/>
                <a:gd name="T7" fmla="*/ 0 h 1931"/>
                <a:gd name="T8" fmla="*/ 0 w 2602"/>
                <a:gd name="T9" fmla="*/ 0 h 1931"/>
                <a:gd name="T10" fmla="*/ 0 w 2602"/>
                <a:gd name="T11" fmla="*/ 0 h 1931"/>
                <a:gd name="T12" fmla="*/ 0 w 2602"/>
                <a:gd name="T13" fmla="*/ 0 h 1931"/>
                <a:gd name="T14" fmla="*/ 0 w 2602"/>
                <a:gd name="T15" fmla="*/ 0 h 1931"/>
                <a:gd name="T16" fmla="*/ 0 w 2602"/>
                <a:gd name="T17" fmla="*/ 0 h 1931"/>
                <a:gd name="T18" fmla="*/ 0 w 2602"/>
                <a:gd name="T19" fmla="*/ 0 h 1931"/>
                <a:gd name="T20" fmla="*/ 0 w 2602"/>
                <a:gd name="T21" fmla="*/ 0 h 1931"/>
                <a:gd name="T22" fmla="*/ 0 w 2602"/>
                <a:gd name="T23" fmla="*/ 0 h 1931"/>
                <a:gd name="T24" fmla="*/ 0 w 2602"/>
                <a:gd name="T25" fmla="*/ 0 h 1931"/>
                <a:gd name="T26" fmla="*/ 0 w 2602"/>
                <a:gd name="T27" fmla="*/ 0 h 1931"/>
                <a:gd name="T28" fmla="*/ 0 w 2602"/>
                <a:gd name="T29" fmla="*/ 0 h 1931"/>
                <a:gd name="T30" fmla="*/ 0 w 2602"/>
                <a:gd name="T31" fmla="*/ 0 h 1931"/>
                <a:gd name="T32" fmla="*/ 0 w 2602"/>
                <a:gd name="T33" fmla="*/ 0 h 1931"/>
                <a:gd name="T34" fmla="*/ 0 w 2602"/>
                <a:gd name="T35" fmla="*/ 0 h 1931"/>
                <a:gd name="T36" fmla="*/ 0 w 2602"/>
                <a:gd name="T37" fmla="*/ 0 h 1931"/>
                <a:gd name="T38" fmla="*/ 0 w 2602"/>
                <a:gd name="T39" fmla="*/ 0 h 1931"/>
                <a:gd name="T40" fmla="*/ 0 w 2602"/>
                <a:gd name="T41" fmla="*/ 0 h 1931"/>
                <a:gd name="T42" fmla="*/ 0 w 2602"/>
                <a:gd name="T43" fmla="*/ 0 h 1931"/>
                <a:gd name="T44" fmla="*/ 0 w 2602"/>
                <a:gd name="T45" fmla="*/ 0 h 1931"/>
                <a:gd name="T46" fmla="*/ 0 w 2602"/>
                <a:gd name="T47" fmla="*/ 0 h 1931"/>
                <a:gd name="T48" fmla="*/ 0 w 2602"/>
                <a:gd name="T49" fmla="*/ 0 h 1931"/>
                <a:gd name="T50" fmla="*/ 0 w 2602"/>
                <a:gd name="T51" fmla="*/ 0 h 1931"/>
                <a:gd name="T52" fmla="*/ 0 w 2602"/>
                <a:gd name="T53" fmla="*/ 0 h 1931"/>
                <a:gd name="T54" fmla="*/ 0 w 2602"/>
                <a:gd name="T55" fmla="*/ 0 h 1931"/>
                <a:gd name="T56" fmla="*/ 0 w 2602"/>
                <a:gd name="T57" fmla="*/ 0 h 1931"/>
                <a:gd name="T58" fmla="*/ 0 w 2602"/>
                <a:gd name="T59" fmla="*/ 0 h 1931"/>
                <a:gd name="T60" fmla="*/ 0 w 2602"/>
                <a:gd name="T61" fmla="*/ 0 h 1931"/>
                <a:gd name="T62" fmla="*/ 0 w 2602"/>
                <a:gd name="T63" fmla="*/ 0 h 1931"/>
                <a:gd name="T64" fmla="*/ 0 w 2602"/>
                <a:gd name="T65" fmla="*/ 0 h 1931"/>
                <a:gd name="T66" fmla="*/ 0 w 2602"/>
                <a:gd name="T67" fmla="*/ 0 h 1931"/>
                <a:gd name="T68" fmla="*/ 0 w 2602"/>
                <a:gd name="T69" fmla="*/ 0 h 1931"/>
                <a:gd name="T70" fmla="*/ 0 w 2602"/>
                <a:gd name="T71" fmla="*/ 0 h 1931"/>
                <a:gd name="T72" fmla="*/ 0 w 2602"/>
                <a:gd name="T73" fmla="*/ 0 h 1931"/>
                <a:gd name="T74" fmla="*/ 0 w 2602"/>
                <a:gd name="T75" fmla="*/ 0 h 1931"/>
                <a:gd name="T76" fmla="*/ 0 w 2602"/>
                <a:gd name="T77" fmla="*/ 0 h 1931"/>
                <a:gd name="T78" fmla="*/ 0 w 2602"/>
                <a:gd name="T79" fmla="*/ 0 h 1931"/>
                <a:gd name="T80" fmla="*/ 0 w 2602"/>
                <a:gd name="T81" fmla="*/ 0 h 1931"/>
                <a:gd name="T82" fmla="*/ 0 w 2602"/>
                <a:gd name="T83" fmla="*/ 0 h 1931"/>
                <a:gd name="T84" fmla="*/ 0 w 2602"/>
                <a:gd name="T85" fmla="*/ 0 h 1931"/>
                <a:gd name="T86" fmla="*/ 0 w 2602"/>
                <a:gd name="T87" fmla="*/ 0 h 1931"/>
                <a:gd name="T88" fmla="*/ 0 w 2602"/>
                <a:gd name="T89" fmla="*/ 0 h 1931"/>
                <a:gd name="T90" fmla="*/ 0 w 2602"/>
                <a:gd name="T91" fmla="*/ 0 h 1931"/>
                <a:gd name="T92" fmla="*/ 0 w 2602"/>
                <a:gd name="T93" fmla="*/ 0 h 1931"/>
                <a:gd name="T94" fmla="*/ 0 w 2602"/>
                <a:gd name="T95" fmla="*/ 0 h 1931"/>
                <a:gd name="T96" fmla="*/ 0 w 2602"/>
                <a:gd name="T97" fmla="*/ 0 h 1931"/>
                <a:gd name="T98" fmla="*/ 0 w 2602"/>
                <a:gd name="T99" fmla="*/ 0 h 1931"/>
                <a:gd name="T100" fmla="*/ 0 w 2602"/>
                <a:gd name="T101" fmla="*/ 0 h 1931"/>
                <a:gd name="T102" fmla="*/ 0 w 2602"/>
                <a:gd name="T103" fmla="*/ 0 h 1931"/>
                <a:gd name="T104" fmla="*/ 0 w 2602"/>
                <a:gd name="T105" fmla="*/ 0 h 1931"/>
                <a:gd name="T106" fmla="*/ 0 w 2602"/>
                <a:gd name="T107" fmla="*/ 0 h 1931"/>
                <a:gd name="T108" fmla="*/ 0 w 2602"/>
                <a:gd name="T109" fmla="*/ 0 h 1931"/>
                <a:gd name="T110" fmla="*/ 0 w 2602"/>
                <a:gd name="T111" fmla="*/ 0 h 1931"/>
                <a:gd name="T112" fmla="*/ 0 w 2602"/>
                <a:gd name="T113" fmla="*/ 0 h 1931"/>
                <a:gd name="T114" fmla="*/ 0 w 2602"/>
                <a:gd name="T115" fmla="*/ 0 h 1931"/>
                <a:gd name="T116" fmla="*/ 0 w 2602"/>
                <a:gd name="T117" fmla="*/ 0 h 1931"/>
                <a:gd name="T118" fmla="*/ 0 w 2602"/>
                <a:gd name="T119" fmla="*/ 0 h 1931"/>
                <a:gd name="T120" fmla="*/ 0 w 2602"/>
                <a:gd name="T121" fmla="*/ 0 h 1931"/>
                <a:gd name="T122" fmla="*/ 0 w 2602"/>
                <a:gd name="T123" fmla="*/ 0 h 1931"/>
                <a:gd name="T124" fmla="*/ 0 w 2602"/>
                <a:gd name="T125" fmla="*/ 0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1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0 w 179"/>
                <a:gd name="T1" fmla="*/ 0 h 139"/>
                <a:gd name="T2" fmla="*/ 0 w 179"/>
                <a:gd name="T3" fmla="*/ 0 h 139"/>
                <a:gd name="T4" fmla="*/ 0 w 179"/>
                <a:gd name="T5" fmla="*/ 0 h 139"/>
                <a:gd name="T6" fmla="*/ 0 w 179"/>
                <a:gd name="T7" fmla="*/ 0 h 139"/>
                <a:gd name="T8" fmla="*/ 0 w 179"/>
                <a:gd name="T9" fmla="*/ 0 h 139"/>
                <a:gd name="T10" fmla="*/ 0 w 179"/>
                <a:gd name="T11" fmla="*/ 0 h 139"/>
                <a:gd name="T12" fmla="*/ 0 w 179"/>
                <a:gd name="T13" fmla="*/ 0 h 139"/>
                <a:gd name="T14" fmla="*/ 0 w 179"/>
                <a:gd name="T15" fmla="*/ 0 h 139"/>
                <a:gd name="T16" fmla="*/ 0 w 179"/>
                <a:gd name="T17" fmla="*/ 0 h 139"/>
                <a:gd name="T18" fmla="*/ 0 w 179"/>
                <a:gd name="T19" fmla="*/ 0 h 139"/>
                <a:gd name="T20" fmla="*/ 0 w 179"/>
                <a:gd name="T21" fmla="*/ 0 h 139"/>
                <a:gd name="T22" fmla="*/ 0 w 179"/>
                <a:gd name="T23" fmla="*/ 0 h 139"/>
                <a:gd name="T24" fmla="*/ 0 w 179"/>
                <a:gd name="T25" fmla="*/ 0 h 139"/>
                <a:gd name="T26" fmla="*/ 0 w 179"/>
                <a:gd name="T27" fmla="*/ 0 h 139"/>
                <a:gd name="T28" fmla="*/ 0 w 179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2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0 w 372"/>
                <a:gd name="T1" fmla="*/ 0 h 224"/>
                <a:gd name="T2" fmla="*/ 0 w 372"/>
                <a:gd name="T3" fmla="*/ 0 h 224"/>
                <a:gd name="T4" fmla="*/ 0 w 372"/>
                <a:gd name="T5" fmla="*/ 0 h 224"/>
                <a:gd name="T6" fmla="*/ 0 w 372"/>
                <a:gd name="T7" fmla="*/ 0 h 224"/>
                <a:gd name="T8" fmla="*/ 0 w 372"/>
                <a:gd name="T9" fmla="*/ 0 h 224"/>
                <a:gd name="T10" fmla="*/ 0 w 372"/>
                <a:gd name="T11" fmla="*/ 0 h 224"/>
                <a:gd name="T12" fmla="*/ 0 w 372"/>
                <a:gd name="T13" fmla="*/ 0 h 224"/>
                <a:gd name="T14" fmla="*/ 0 w 372"/>
                <a:gd name="T15" fmla="*/ 0 h 224"/>
                <a:gd name="T16" fmla="*/ 0 w 372"/>
                <a:gd name="T17" fmla="*/ 0 h 224"/>
                <a:gd name="T18" fmla="*/ 0 w 372"/>
                <a:gd name="T19" fmla="*/ 0 h 224"/>
                <a:gd name="T20" fmla="*/ 0 w 372"/>
                <a:gd name="T21" fmla="*/ 0 h 224"/>
                <a:gd name="T22" fmla="*/ 0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3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0 w 49"/>
                <a:gd name="T1" fmla="*/ 0 h 250"/>
                <a:gd name="T2" fmla="*/ 0 w 49"/>
                <a:gd name="T3" fmla="*/ 0 h 250"/>
                <a:gd name="T4" fmla="*/ 0 w 49"/>
                <a:gd name="T5" fmla="*/ 0 h 250"/>
                <a:gd name="T6" fmla="*/ 0 w 49"/>
                <a:gd name="T7" fmla="*/ 0 h 250"/>
                <a:gd name="T8" fmla="*/ 0 w 49"/>
                <a:gd name="T9" fmla="*/ 0 h 250"/>
                <a:gd name="T10" fmla="*/ 0 w 49"/>
                <a:gd name="T11" fmla="*/ 0 h 250"/>
                <a:gd name="T12" fmla="*/ 0 w 49"/>
                <a:gd name="T13" fmla="*/ 0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4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0 w 46"/>
                <a:gd name="T1" fmla="*/ 0 h 194"/>
                <a:gd name="T2" fmla="*/ 0 w 46"/>
                <a:gd name="T3" fmla="*/ 0 h 194"/>
                <a:gd name="T4" fmla="*/ 0 w 46"/>
                <a:gd name="T5" fmla="*/ 0 h 194"/>
                <a:gd name="T6" fmla="*/ 0 w 46"/>
                <a:gd name="T7" fmla="*/ 0 h 194"/>
                <a:gd name="T8" fmla="*/ 0 w 46"/>
                <a:gd name="T9" fmla="*/ 0 h 194"/>
                <a:gd name="T10" fmla="*/ 0 w 46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5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0 w 400"/>
                <a:gd name="T1" fmla="*/ 0 h 261"/>
                <a:gd name="T2" fmla="*/ 0 w 400"/>
                <a:gd name="T3" fmla="*/ 0 h 261"/>
                <a:gd name="T4" fmla="*/ 0 w 400"/>
                <a:gd name="T5" fmla="*/ 0 h 261"/>
                <a:gd name="T6" fmla="*/ 0 w 400"/>
                <a:gd name="T7" fmla="*/ 0 h 261"/>
                <a:gd name="T8" fmla="*/ 0 w 400"/>
                <a:gd name="T9" fmla="*/ 0 h 261"/>
                <a:gd name="T10" fmla="*/ 0 w 400"/>
                <a:gd name="T11" fmla="*/ 0 h 261"/>
                <a:gd name="T12" fmla="*/ 0 w 400"/>
                <a:gd name="T13" fmla="*/ 0 h 261"/>
                <a:gd name="T14" fmla="*/ 0 w 400"/>
                <a:gd name="T15" fmla="*/ 0 h 261"/>
                <a:gd name="T16" fmla="*/ 0 w 400"/>
                <a:gd name="T17" fmla="*/ 0 h 261"/>
                <a:gd name="T18" fmla="*/ 0 w 400"/>
                <a:gd name="T19" fmla="*/ 0 h 261"/>
                <a:gd name="T20" fmla="*/ 0 w 400"/>
                <a:gd name="T21" fmla="*/ 0 h 261"/>
                <a:gd name="T22" fmla="*/ 0 w 400"/>
                <a:gd name="T23" fmla="*/ 0 h 261"/>
                <a:gd name="T24" fmla="*/ 0 w 400"/>
                <a:gd name="T25" fmla="*/ 0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6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0 w 479"/>
                <a:gd name="T1" fmla="*/ 0 h 384"/>
                <a:gd name="T2" fmla="*/ 0 w 479"/>
                <a:gd name="T3" fmla="*/ 0 h 384"/>
                <a:gd name="T4" fmla="*/ 0 w 479"/>
                <a:gd name="T5" fmla="*/ 0 h 384"/>
                <a:gd name="T6" fmla="*/ 0 w 479"/>
                <a:gd name="T7" fmla="*/ 0 h 384"/>
                <a:gd name="T8" fmla="*/ 0 w 479"/>
                <a:gd name="T9" fmla="*/ 0 h 384"/>
                <a:gd name="T10" fmla="*/ 0 w 479"/>
                <a:gd name="T11" fmla="*/ 0 h 384"/>
                <a:gd name="T12" fmla="*/ 0 w 479"/>
                <a:gd name="T13" fmla="*/ 0 h 384"/>
                <a:gd name="T14" fmla="*/ 0 w 479"/>
                <a:gd name="T15" fmla="*/ 0 h 384"/>
                <a:gd name="T16" fmla="*/ 0 w 479"/>
                <a:gd name="T17" fmla="*/ 0 h 384"/>
                <a:gd name="T18" fmla="*/ 0 w 479"/>
                <a:gd name="T19" fmla="*/ 0 h 384"/>
                <a:gd name="T20" fmla="*/ 0 w 479"/>
                <a:gd name="T21" fmla="*/ 0 h 384"/>
                <a:gd name="T22" fmla="*/ 0 w 479"/>
                <a:gd name="T23" fmla="*/ 0 h 384"/>
                <a:gd name="T24" fmla="*/ 0 w 479"/>
                <a:gd name="T25" fmla="*/ 0 h 384"/>
                <a:gd name="T26" fmla="*/ 0 w 479"/>
                <a:gd name="T27" fmla="*/ 0 h 384"/>
                <a:gd name="T28" fmla="*/ 0 w 479"/>
                <a:gd name="T29" fmla="*/ 0 h 384"/>
                <a:gd name="T30" fmla="*/ 0 w 479"/>
                <a:gd name="T31" fmla="*/ 0 h 384"/>
                <a:gd name="T32" fmla="*/ 0 w 479"/>
                <a:gd name="T33" fmla="*/ 0 h 384"/>
                <a:gd name="T34" fmla="*/ 0 w 479"/>
                <a:gd name="T35" fmla="*/ 0 h 384"/>
                <a:gd name="T36" fmla="*/ 0 w 479"/>
                <a:gd name="T37" fmla="*/ 0 h 384"/>
                <a:gd name="T38" fmla="*/ 0 w 479"/>
                <a:gd name="T39" fmla="*/ 0 h 384"/>
                <a:gd name="T40" fmla="*/ 0 w 479"/>
                <a:gd name="T41" fmla="*/ 0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7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0 w 102"/>
                <a:gd name="T1" fmla="*/ 0 h 154"/>
                <a:gd name="T2" fmla="*/ 0 w 102"/>
                <a:gd name="T3" fmla="*/ 0 h 154"/>
                <a:gd name="T4" fmla="*/ 0 w 102"/>
                <a:gd name="T5" fmla="*/ 0 h 154"/>
                <a:gd name="T6" fmla="*/ 0 w 102"/>
                <a:gd name="T7" fmla="*/ 0 h 154"/>
                <a:gd name="T8" fmla="*/ 0 w 102"/>
                <a:gd name="T9" fmla="*/ 0 h 154"/>
                <a:gd name="T10" fmla="*/ 0 w 102"/>
                <a:gd name="T11" fmla="*/ 0 h 154"/>
                <a:gd name="T12" fmla="*/ 0 w 102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8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0 w 76"/>
                <a:gd name="T1" fmla="*/ 0 h 50"/>
                <a:gd name="T2" fmla="*/ 0 w 76"/>
                <a:gd name="T3" fmla="*/ 0 h 50"/>
                <a:gd name="T4" fmla="*/ 0 w 76"/>
                <a:gd name="T5" fmla="*/ 0 h 50"/>
                <a:gd name="T6" fmla="*/ 0 w 76"/>
                <a:gd name="T7" fmla="*/ 0 h 50"/>
                <a:gd name="T8" fmla="*/ 0 w 76"/>
                <a:gd name="T9" fmla="*/ 0 h 50"/>
                <a:gd name="T10" fmla="*/ 0 w 76"/>
                <a:gd name="T11" fmla="*/ 0 h 50"/>
                <a:gd name="T12" fmla="*/ 0 w 76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9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0 w 107"/>
                <a:gd name="T1" fmla="*/ 0 h 104"/>
                <a:gd name="T2" fmla="*/ 0 w 107"/>
                <a:gd name="T3" fmla="*/ 0 h 104"/>
                <a:gd name="T4" fmla="*/ 0 w 107"/>
                <a:gd name="T5" fmla="*/ 0 h 104"/>
                <a:gd name="T6" fmla="*/ 0 w 107"/>
                <a:gd name="T7" fmla="*/ 0 h 104"/>
                <a:gd name="T8" fmla="*/ 0 w 107"/>
                <a:gd name="T9" fmla="*/ 0 h 104"/>
                <a:gd name="T10" fmla="*/ 0 w 107"/>
                <a:gd name="T11" fmla="*/ 0 h 104"/>
                <a:gd name="T12" fmla="*/ 0 w 107"/>
                <a:gd name="T13" fmla="*/ 0 h 104"/>
                <a:gd name="T14" fmla="*/ 0 w 107"/>
                <a:gd name="T15" fmla="*/ 0 h 104"/>
                <a:gd name="T16" fmla="*/ 0 w 107"/>
                <a:gd name="T17" fmla="*/ 0 h 104"/>
                <a:gd name="T18" fmla="*/ 0 w 107"/>
                <a:gd name="T19" fmla="*/ 0 h 104"/>
                <a:gd name="T20" fmla="*/ 0 w 107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0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0 w 172"/>
                <a:gd name="T1" fmla="*/ 0 h 183"/>
                <a:gd name="T2" fmla="*/ 0 w 172"/>
                <a:gd name="T3" fmla="*/ 0 h 183"/>
                <a:gd name="T4" fmla="*/ 0 w 172"/>
                <a:gd name="T5" fmla="*/ 0 h 183"/>
                <a:gd name="T6" fmla="*/ 0 w 172"/>
                <a:gd name="T7" fmla="*/ 0 h 183"/>
                <a:gd name="T8" fmla="*/ 0 w 172"/>
                <a:gd name="T9" fmla="*/ 0 h 183"/>
                <a:gd name="T10" fmla="*/ 0 w 172"/>
                <a:gd name="T11" fmla="*/ 0 h 183"/>
                <a:gd name="T12" fmla="*/ 0 w 172"/>
                <a:gd name="T13" fmla="*/ 0 h 183"/>
                <a:gd name="T14" fmla="*/ 0 w 172"/>
                <a:gd name="T15" fmla="*/ 0 h 183"/>
                <a:gd name="T16" fmla="*/ 0 w 172"/>
                <a:gd name="T17" fmla="*/ 0 h 183"/>
                <a:gd name="T18" fmla="*/ 0 w 172"/>
                <a:gd name="T19" fmla="*/ 0 h 183"/>
                <a:gd name="T20" fmla="*/ 0 w 172"/>
                <a:gd name="T21" fmla="*/ 0 h 183"/>
                <a:gd name="T22" fmla="*/ 0 w 172"/>
                <a:gd name="T23" fmla="*/ 0 h 183"/>
                <a:gd name="T24" fmla="*/ 0 w 172"/>
                <a:gd name="T25" fmla="*/ 0 h 183"/>
                <a:gd name="T26" fmla="*/ 0 w 172"/>
                <a:gd name="T27" fmla="*/ 0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1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0 h 110"/>
                <a:gd name="T2" fmla="*/ 0 w 184"/>
                <a:gd name="T3" fmla="*/ 0 h 110"/>
                <a:gd name="T4" fmla="*/ 0 w 184"/>
                <a:gd name="T5" fmla="*/ 0 h 110"/>
                <a:gd name="T6" fmla="*/ 0 w 18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2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0 w 258"/>
                <a:gd name="T1" fmla="*/ 0 h 191"/>
                <a:gd name="T2" fmla="*/ 0 w 258"/>
                <a:gd name="T3" fmla="*/ 0 h 191"/>
                <a:gd name="T4" fmla="*/ 0 w 258"/>
                <a:gd name="T5" fmla="*/ 0 h 191"/>
                <a:gd name="T6" fmla="*/ 0 w 258"/>
                <a:gd name="T7" fmla="*/ 0 h 191"/>
                <a:gd name="T8" fmla="*/ 0 w 258"/>
                <a:gd name="T9" fmla="*/ 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3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0 w 450"/>
                <a:gd name="T1" fmla="*/ 0 h 480"/>
                <a:gd name="T2" fmla="*/ 0 w 450"/>
                <a:gd name="T3" fmla="*/ 0 h 480"/>
                <a:gd name="T4" fmla="*/ 0 w 450"/>
                <a:gd name="T5" fmla="*/ 0 h 480"/>
                <a:gd name="T6" fmla="*/ 0 w 450"/>
                <a:gd name="T7" fmla="*/ 0 h 480"/>
                <a:gd name="T8" fmla="*/ 0 w 450"/>
                <a:gd name="T9" fmla="*/ 0 h 480"/>
                <a:gd name="T10" fmla="*/ 0 w 450"/>
                <a:gd name="T11" fmla="*/ 0 h 480"/>
                <a:gd name="T12" fmla="*/ 0 w 450"/>
                <a:gd name="T13" fmla="*/ 0 h 480"/>
                <a:gd name="T14" fmla="*/ 0 w 450"/>
                <a:gd name="T15" fmla="*/ 0 h 480"/>
                <a:gd name="T16" fmla="*/ 0 w 450"/>
                <a:gd name="T17" fmla="*/ 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cxnSp>
        <p:nvCxnSpPr>
          <p:cNvPr id="2" name="Straight Connector 51"/>
          <p:cNvCxnSpPr/>
          <p:nvPr/>
        </p:nvCxnSpPr>
        <p:spPr>
          <a:xfrm>
            <a:off x="6035675" y="6549880"/>
            <a:ext cx="9906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5"/>
          <p:cNvSpPr txBox="1">
            <a:spLocks noChangeArrowheads="1"/>
          </p:cNvSpPr>
          <p:nvPr/>
        </p:nvSpPr>
        <p:spPr bwMode="auto">
          <a:xfrm>
            <a:off x="-133016" y="1355528"/>
            <a:ext cx="428785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endParaRPr lang="en-MY" alt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Rectangle 37"/>
          <p:cNvSpPr txBox="1">
            <a:spLocks noChangeArrowheads="1"/>
          </p:cNvSpPr>
          <p:nvPr/>
        </p:nvSpPr>
        <p:spPr bwMode="auto">
          <a:xfrm>
            <a:off x="686230" y="2112268"/>
            <a:ext cx="3482170" cy="242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</a:pPr>
            <a:r>
              <a:rPr lang="vi-VN" altLang="en-US" sz="3600" b="1" dirty="0">
                <a:solidFill>
                  <a:srgbClr val="000000"/>
                </a:solidFill>
                <a:latin typeface="Times New Roman" pitchFamily="18" charset="0"/>
              </a:rPr>
              <a:t>- Dùng bút chì, thước kẻ nối 4 điểm lại</a:t>
            </a:r>
            <a:endParaRPr lang="en-US" altLang="en-US" sz="3600" b="1" dirty="0">
              <a:solidFill>
                <a:srgbClr val="000000"/>
              </a:solidFill>
              <a:latin typeface="Perpetua" pitchFamily="18" charset="0"/>
            </a:endParaRPr>
          </a:p>
        </p:txBody>
      </p:sp>
      <p:sp>
        <p:nvSpPr>
          <p:cNvPr id="79" name="Text Box 4"/>
          <p:cNvSpPr txBox="1">
            <a:spLocks noChangeArrowheads="1"/>
          </p:cNvSpPr>
          <p:nvPr/>
        </p:nvSpPr>
        <p:spPr bwMode="auto">
          <a:xfrm>
            <a:off x="632392" y="-2847"/>
            <a:ext cx="629619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dirty="0" err="1">
                <a:solidFill>
                  <a:srgbClr val="0000CC"/>
                </a:solidFill>
              </a:rPr>
              <a:t>Hoạt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động</a:t>
            </a:r>
            <a:r>
              <a:rPr lang="en-US" altLang="en-US" sz="3600" dirty="0">
                <a:solidFill>
                  <a:srgbClr val="0000CC"/>
                </a:solidFill>
              </a:rPr>
              <a:t> 2: </a:t>
            </a:r>
            <a:r>
              <a:rPr lang="en-US" altLang="en-US" sz="3600" dirty="0" err="1">
                <a:solidFill>
                  <a:srgbClr val="0000CC"/>
                </a:solidFill>
              </a:rPr>
              <a:t>Hướng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dẫn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mẫu</a:t>
            </a:r>
            <a:r>
              <a:rPr lang="en-US" altLang="en-US" sz="3600" dirty="0">
                <a:solidFill>
                  <a:srgbClr val="0000CC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322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96"/>
    </mc:Choice>
    <mc:Fallback xmlns="">
      <p:transition spd="slow" advTm="160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3000"/>
                                        <p:tgtEl>
                                          <p:spTgt spid="7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59259E-6 L -0.00091 0.7166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74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35833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2.96296E-6 L 0.10834 2.96296E-6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80">
            <a:extLst>
              <a:ext uri="{FF2B5EF4-FFF2-40B4-BE49-F238E27FC236}">
                <a16:creationId xmlns:a16="http://schemas.microsoft.com/office/drawing/2014/main" id="{8ABEA713-8D83-4D8C-A975-A63C3D47DF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3" name="Rectangle 82"/>
          <p:cNvSpPr>
            <a:spLocks noChangeArrowheads="1"/>
          </p:cNvSpPr>
          <p:nvPr/>
        </p:nvSpPr>
        <p:spPr bwMode="auto">
          <a:xfrm>
            <a:off x="7620000" y="133985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4" name="Rectangle 83"/>
          <p:cNvSpPr>
            <a:spLocks noChangeArrowheads="1"/>
          </p:cNvSpPr>
          <p:nvPr/>
        </p:nvSpPr>
        <p:spPr bwMode="auto">
          <a:xfrm>
            <a:off x="8610600" y="133985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5" name="Rectangle 84"/>
          <p:cNvSpPr>
            <a:spLocks noChangeArrowheads="1"/>
          </p:cNvSpPr>
          <p:nvPr/>
        </p:nvSpPr>
        <p:spPr bwMode="auto">
          <a:xfrm>
            <a:off x="6613525" y="133985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6" name="Rectangle 85"/>
          <p:cNvSpPr>
            <a:spLocks noChangeArrowheads="1"/>
          </p:cNvSpPr>
          <p:nvPr/>
        </p:nvSpPr>
        <p:spPr bwMode="auto">
          <a:xfrm>
            <a:off x="7620000" y="233045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7" name="Rectangle 86"/>
          <p:cNvSpPr>
            <a:spLocks noChangeArrowheads="1"/>
          </p:cNvSpPr>
          <p:nvPr/>
        </p:nvSpPr>
        <p:spPr bwMode="auto">
          <a:xfrm>
            <a:off x="8610600" y="233045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9" name="Rectangle 88"/>
          <p:cNvSpPr>
            <a:spLocks noChangeArrowheads="1"/>
          </p:cNvSpPr>
          <p:nvPr/>
        </p:nvSpPr>
        <p:spPr bwMode="auto">
          <a:xfrm>
            <a:off x="6613525" y="233045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1" name="Rectangle 90"/>
          <p:cNvSpPr>
            <a:spLocks noChangeArrowheads="1"/>
          </p:cNvSpPr>
          <p:nvPr/>
        </p:nvSpPr>
        <p:spPr bwMode="auto">
          <a:xfrm>
            <a:off x="7620000" y="332105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2" name="Rectangle 91"/>
          <p:cNvSpPr>
            <a:spLocks noChangeArrowheads="1"/>
          </p:cNvSpPr>
          <p:nvPr/>
        </p:nvSpPr>
        <p:spPr bwMode="auto">
          <a:xfrm>
            <a:off x="8610600" y="332105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3" name="Rectangle 92"/>
          <p:cNvSpPr>
            <a:spLocks noChangeArrowheads="1"/>
          </p:cNvSpPr>
          <p:nvPr/>
        </p:nvSpPr>
        <p:spPr bwMode="auto">
          <a:xfrm>
            <a:off x="6613525" y="332105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4" name="Rectangle 93"/>
          <p:cNvSpPr>
            <a:spLocks noChangeArrowheads="1"/>
          </p:cNvSpPr>
          <p:nvPr/>
        </p:nvSpPr>
        <p:spPr bwMode="auto">
          <a:xfrm>
            <a:off x="7620000" y="431165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5" name="Rectangle 94"/>
          <p:cNvSpPr>
            <a:spLocks noChangeArrowheads="1"/>
          </p:cNvSpPr>
          <p:nvPr/>
        </p:nvSpPr>
        <p:spPr bwMode="auto">
          <a:xfrm>
            <a:off x="8610600" y="431165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6" name="Rectangle 95"/>
          <p:cNvSpPr>
            <a:spLocks noChangeArrowheads="1"/>
          </p:cNvSpPr>
          <p:nvPr/>
        </p:nvSpPr>
        <p:spPr bwMode="auto">
          <a:xfrm>
            <a:off x="6613525" y="431165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7" name="Rectangle 96"/>
          <p:cNvSpPr>
            <a:spLocks noChangeArrowheads="1"/>
          </p:cNvSpPr>
          <p:nvPr/>
        </p:nvSpPr>
        <p:spPr bwMode="auto">
          <a:xfrm>
            <a:off x="7620000" y="530225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8" name="Rectangle 97"/>
          <p:cNvSpPr>
            <a:spLocks noChangeArrowheads="1"/>
          </p:cNvSpPr>
          <p:nvPr/>
        </p:nvSpPr>
        <p:spPr bwMode="auto">
          <a:xfrm>
            <a:off x="8610600" y="530225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9" name="Rectangle 98"/>
          <p:cNvSpPr>
            <a:spLocks noChangeArrowheads="1"/>
          </p:cNvSpPr>
          <p:nvPr/>
        </p:nvSpPr>
        <p:spPr bwMode="auto">
          <a:xfrm>
            <a:off x="6613525" y="530225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613525" y="133985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451725" y="133985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613525" y="614045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451725" y="614045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6613525" y="1339850"/>
            <a:ext cx="9906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51"/>
          <p:cNvCxnSpPr/>
          <p:nvPr/>
        </p:nvCxnSpPr>
        <p:spPr>
          <a:xfrm>
            <a:off x="6613525" y="6292850"/>
            <a:ext cx="9906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H="1">
            <a:off x="4152900" y="3816350"/>
            <a:ext cx="4953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24"/>
          <p:cNvCxnSpPr/>
          <p:nvPr/>
        </p:nvCxnSpPr>
        <p:spPr>
          <a:xfrm rot="16200000" flipH="1">
            <a:off x="5143500" y="3816350"/>
            <a:ext cx="4953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43" name="Picture 2" descr="C:\Documents and Settings\DANGTUAN000\Desktop\11971191321200315514ryanlerch_ruler(without_URL).svg.h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050926"/>
            <a:ext cx="762000" cy="534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6019800" y="441325"/>
            <a:ext cx="1828800" cy="990600"/>
            <a:chOff x="240" y="2976"/>
            <a:chExt cx="1610" cy="884"/>
          </a:xfrm>
        </p:grpSpPr>
        <p:sp>
          <p:nvSpPr>
            <p:cNvPr id="9270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71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0 w 5215"/>
                <a:gd name="T1" fmla="*/ 0 h 3631"/>
                <a:gd name="T2" fmla="*/ 0 w 5215"/>
                <a:gd name="T3" fmla="*/ 0 h 3631"/>
                <a:gd name="T4" fmla="*/ 0 w 5215"/>
                <a:gd name="T5" fmla="*/ 0 h 3631"/>
                <a:gd name="T6" fmla="*/ 0 w 5215"/>
                <a:gd name="T7" fmla="*/ 0 h 3631"/>
                <a:gd name="T8" fmla="*/ 0 w 5215"/>
                <a:gd name="T9" fmla="*/ 0 h 3631"/>
                <a:gd name="T10" fmla="*/ 0 w 5215"/>
                <a:gd name="T11" fmla="*/ 0 h 3631"/>
                <a:gd name="T12" fmla="*/ 0 w 5215"/>
                <a:gd name="T13" fmla="*/ 0 h 3631"/>
                <a:gd name="T14" fmla="*/ 0 w 5215"/>
                <a:gd name="T15" fmla="*/ 0 h 3631"/>
                <a:gd name="T16" fmla="*/ 0 w 5215"/>
                <a:gd name="T17" fmla="*/ 0 h 3631"/>
                <a:gd name="T18" fmla="*/ 0 w 5215"/>
                <a:gd name="T19" fmla="*/ 0 h 3631"/>
                <a:gd name="T20" fmla="*/ 0 w 5215"/>
                <a:gd name="T21" fmla="*/ 0 h 3631"/>
                <a:gd name="T22" fmla="*/ 0 w 5215"/>
                <a:gd name="T23" fmla="*/ 0 h 3631"/>
                <a:gd name="T24" fmla="*/ 0 w 5215"/>
                <a:gd name="T25" fmla="*/ 0 h 3631"/>
                <a:gd name="T26" fmla="*/ 0 w 5215"/>
                <a:gd name="T27" fmla="*/ 0 h 3631"/>
                <a:gd name="T28" fmla="*/ 0 w 5215"/>
                <a:gd name="T29" fmla="*/ 0 h 3631"/>
                <a:gd name="T30" fmla="*/ 0 w 5215"/>
                <a:gd name="T31" fmla="*/ 0 h 3631"/>
                <a:gd name="T32" fmla="*/ 0 w 5215"/>
                <a:gd name="T33" fmla="*/ 0 h 3631"/>
                <a:gd name="T34" fmla="*/ 0 w 5215"/>
                <a:gd name="T35" fmla="*/ 0 h 3631"/>
                <a:gd name="T36" fmla="*/ 0 w 5215"/>
                <a:gd name="T37" fmla="*/ 0 h 3631"/>
                <a:gd name="T38" fmla="*/ 0 w 5215"/>
                <a:gd name="T39" fmla="*/ 0 h 3631"/>
                <a:gd name="T40" fmla="*/ 0 w 5215"/>
                <a:gd name="T41" fmla="*/ 0 h 3631"/>
                <a:gd name="T42" fmla="*/ 0 w 5215"/>
                <a:gd name="T43" fmla="*/ 0 h 3631"/>
                <a:gd name="T44" fmla="*/ 0 w 5215"/>
                <a:gd name="T45" fmla="*/ 0 h 3631"/>
                <a:gd name="T46" fmla="*/ 0 w 5215"/>
                <a:gd name="T47" fmla="*/ 0 h 3631"/>
                <a:gd name="T48" fmla="*/ 0 w 5215"/>
                <a:gd name="T49" fmla="*/ 0 h 3631"/>
                <a:gd name="T50" fmla="*/ 0 w 5215"/>
                <a:gd name="T51" fmla="*/ 0 h 3631"/>
                <a:gd name="T52" fmla="*/ 0 w 5215"/>
                <a:gd name="T53" fmla="*/ 0 h 3631"/>
                <a:gd name="T54" fmla="*/ 0 w 5215"/>
                <a:gd name="T55" fmla="*/ 0 h 3631"/>
                <a:gd name="T56" fmla="*/ 0 w 5215"/>
                <a:gd name="T57" fmla="*/ 0 h 3631"/>
                <a:gd name="T58" fmla="*/ 0 w 5215"/>
                <a:gd name="T59" fmla="*/ 0 h 3631"/>
                <a:gd name="T60" fmla="*/ 0 w 5215"/>
                <a:gd name="T61" fmla="*/ 0 h 3631"/>
                <a:gd name="T62" fmla="*/ 0 w 5215"/>
                <a:gd name="T63" fmla="*/ 0 h 3631"/>
                <a:gd name="T64" fmla="*/ 0 w 5215"/>
                <a:gd name="T65" fmla="*/ 0 h 3631"/>
                <a:gd name="T66" fmla="*/ 0 w 5215"/>
                <a:gd name="T67" fmla="*/ 0 h 3631"/>
                <a:gd name="T68" fmla="*/ 0 w 5215"/>
                <a:gd name="T69" fmla="*/ 0 h 3631"/>
                <a:gd name="T70" fmla="*/ 0 w 5215"/>
                <a:gd name="T71" fmla="*/ 0 h 3631"/>
                <a:gd name="T72" fmla="*/ 0 w 5215"/>
                <a:gd name="T73" fmla="*/ 0 h 3631"/>
                <a:gd name="T74" fmla="*/ 0 w 5215"/>
                <a:gd name="T75" fmla="*/ 0 h 3631"/>
                <a:gd name="T76" fmla="*/ 0 w 5215"/>
                <a:gd name="T77" fmla="*/ 0 h 3631"/>
                <a:gd name="T78" fmla="*/ 0 w 5215"/>
                <a:gd name="T79" fmla="*/ 0 h 3631"/>
                <a:gd name="T80" fmla="*/ 0 w 5215"/>
                <a:gd name="T81" fmla="*/ 0 h 3631"/>
                <a:gd name="T82" fmla="*/ 0 w 5215"/>
                <a:gd name="T83" fmla="*/ 0 h 3631"/>
                <a:gd name="T84" fmla="*/ 0 w 5215"/>
                <a:gd name="T85" fmla="*/ 0 h 3631"/>
                <a:gd name="T86" fmla="*/ 0 w 5215"/>
                <a:gd name="T87" fmla="*/ 0 h 3631"/>
                <a:gd name="T88" fmla="*/ 0 w 5215"/>
                <a:gd name="T89" fmla="*/ 0 h 3631"/>
                <a:gd name="T90" fmla="*/ 0 w 5215"/>
                <a:gd name="T91" fmla="*/ 0 h 3631"/>
                <a:gd name="T92" fmla="*/ 0 w 5215"/>
                <a:gd name="T93" fmla="*/ 0 h 3631"/>
                <a:gd name="T94" fmla="*/ 0 w 5215"/>
                <a:gd name="T95" fmla="*/ 0 h 3631"/>
                <a:gd name="T96" fmla="*/ 0 w 5215"/>
                <a:gd name="T97" fmla="*/ 0 h 3631"/>
                <a:gd name="T98" fmla="*/ 0 w 5215"/>
                <a:gd name="T99" fmla="*/ 0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72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0 w 3898"/>
                <a:gd name="T1" fmla="*/ 0 h 2133"/>
                <a:gd name="T2" fmla="*/ 0 w 3898"/>
                <a:gd name="T3" fmla="*/ 0 h 2133"/>
                <a:gd name="T4" fmla="*/ 0 w 3898"/>
                <a:gd name="T5" fmla="*/ 0 h 2133"/>
                <a:gd name="T6" fmla="*/ 0 w 3898"/>
                <a:gd name="T7" fmla="*/ 0 h 2133"/>
                <a:gd name="T8" fmla="*/ 0 w 3898"/>
                <a:gd name="T9" fmla="*/ 0 h 2133"/>
                <a:gd name="T10" fmla="*/ 0 w 3898"/>
                <a:gd name="T11" fmla="*/ 0 h 2133"/>
                <a:gd name="T12" fmla="*/ 0 w 3898"/>
                <a:gd name="T13" fmla="*/ 0 h 2133"/>
                <a:gd name="T14" fmla="*/ 0 w 3898"/>
                <a:gd name="T15" fmla="*/ 0 h 2133"/>
                <a:gd name="T16" fmla="*/ 0 w 3898"/>
                <a:gd name="T17" fmla="*/ 0 h 2133"/>
                <a:gd name="T18" fmla="*/ 0 w 3898"/>
                <a:gd name="T19" fmla="*/ 0 h 2133"/>
                <a:gd name="T20" fmla="*/ 0 w 3898"/>
                <a:gd name="T21" fmla="*/ 0 h 2133"/>
                <a:gd name="T22" fmla="*/ 0 w 3898"/>
                <a:gd name="T23" fmla="*/ 0 h 2133"/>
                <a:gd name="T24" fmla="*/ 0 w 3898"/>
                <a:gd name="T25" fmla="*/ 0 h 2133"/>
                <a:gd name="T26" fmla="*/ 0 w 3898"/>
                <a:gd name="T27" fmla="*/ 0 h 2133"/>
                <a:gd name="T28" fmla="*/ 0 w 3898"/>
                <a:gd name="T29" fmla="*/ 0 h 2133"/>
                <a:gd name="T30" fmla="*/ 0 w 3898"/>
                <a:gd name="T31" fmla="*/ 0 h 2133"/>
                <a:gd name="T32" fmla="*/ 0 w 3898"/>
                <a:gd name="T33" fmla="*/ 0 h 2133"/>
                <a:gd name="T34" fmla="*/ 0 w 3898"/>
                <a:gd name="T35" fmla="*/ 0 h 2133"/>
                <a:gd name="T36" fmla="*/ 0 w 3898"/>
                <a:gd name="T37" fmla="*/ 0 h 2133"/>
                <a:gd name="T38" fmla="*/ 0 w 3898"/>
                <a:gd name="T39" fmla="*/ 0 h 2133"/>
                <a:gd name="T40" fmla="*/ 0 w 3898"/>
                <a:gd name="T41" fmla="*/ 0 h 2133"/>
                <a:gd name="T42" fmla="*/ 0 w 3898"/>
                <a:gd name="T43" fmla="*/ 0 h 2133"/>
                <a:gd name="T44" fmla="*/ 0 w 3898"/>
                <a:gd name="T45" fmla="*/ 0 h 2133"/>
                <a:gd name="T46" fmla="*/ 0 w 3898"/>
                <a:gd name="T47" fmla="*/ 0 h 2133"/>
                <a:gd name="T48" fmla="*/ 0 w 3898"/>
                <a:gd name="T49" fmla="*/ 0 h 2133"/>
                <a:gd name="T50" fmla="*/ 0 w 3898"/>
                <a:gd name="T51" fmla="*/ 0 h 2133"/>
                <a:gd name="T52" fmla="*/ 0 w 3898"/>
                <a:gd name="T53" fmla="*/ 0 h 2133"/>
                <a:gd name="T54" fmla="*/ 0 w 3898"/>
                <a:gd name="T55" fmla="*/ 0 h 2133"/>
                <a:gd name="T56" fmla="*/ 0 w 3898"/>
                <a:gd name="T57" fmla="*/ 0 h 2133"/>
                <a:gd name="T58" fmla="*/ 0 w 3898"/>
                <a:gd name="T59" fmla="*/ 0 h 2133"/>
                <a:gd name="T60" fmla="*/ 0 w 3898"/>
                <a:gd name="T61" fmla="*/ 0 h 2133"/>
                <a:gd name="T62" fmla="*/ 0 w 3898"/>
                <a:gd name="T63" fmla="*/ 0 h 2133"/>
                <a:gd name="T64" fmla="*/ 0 w 3898"/>
                <a:gd name="T65" fmla="*/ 0 h 2133"/>
                <a:gd name="T66" fmla="*/ 0 w 3898"/>
                <a:gd name="T67" fmla="*/ 0 h 2133"/>
                <a:gd name="T68" fmla="*/ 0 w 3898"/>
                <a:gd name="T69" fmla="*/ 0 h 2133"/>
                <a:gd name="T70" fmla="*/ 0 w 3898"/>
                <a:gd name="T71" fmla="*/ 0 h 2133"/>
                <a:gd name="T72" fmla="*/ 0 w 3898"/>
                <a:gd name="T73" fmla="*/ 0 h 2133"/>
                <a:gd name="T74" fmla="*/ 0 w 3898"/>
                <a:gd name="T75" fmla="*/ 0 h 2133"/>
                <a:gd name="T76" fmla="*/ 0 w 3898"/>
                <a:gd name="T77" fmla="*/ 0 h 2133"/>
                <a:gd name="T78" fmla="*/ 0 w 3898"/>
                <a:gd name="T79" fmla="*/ 0 h 2133"/>
                <a:gd name="T80" fmla="*/ 0 w 3898"/>
                <a:gd name="T81" fmla="*/ 0 h 2133"/>
                <a:gd name="T82" fmla="*/ 0 w 3898"/>
                <a:gd name="T83" fmla="*/ 0 h 2133"/>
                <a:gd name="T84" fmla="*/ 0 w 3898"/>
                <a:gd name="T85" fmla="*/ 0 h 2133"/>
                <a:gd name="T86" fmla="*/ 0 w 3898"/>
                <a:gd name="T87" fmla="*/ 0 h 2133"/>
                <a:gd name="T88" fmla="*/ 0 w 3898"/>
                <a:gd name="T89" fmla="*/ 0 h 2133"/>
                <a:gd name="T90" fmla="*/ 0 w 3898"/>
                <a:gd name="T91" fmla="*/ 0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73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0 w 266"/>
                <a:gd name="T1" fmla="*/ 0 h 232"/>
                <a:gd name="T2" fmla="*/ 0 w 266"/>
                <a:gd name="T3" fmla="*/ 0 h 232"/>
                <a:gd name="T4" fmla="*/ 0 w 266"/>
                <a:gd name="T5" fmla="*/ 0 h 232"/>
                <a:gd name="T6" fmla="*/ 0 w 266"/>
                <a:gd name="T7" fmla="*/ 0 h 232"/>
                <a:gd name="T8" fmla="*/ 0 w 266"/>
                <a:gd name="T9" fmla="*/ 0 h 232"/>
                <a:gd name="T10" fmla="*/ 0 w 266"/>
                <a:gd name="T11" fmla="*/ 0 h 232"/>
                <a:gd name="T12" fmla="*/ 0 w 266"/>
                <a:gd name="T13" fmla="*/ 0 h 232"/>
                <a:gd name="T14" fmla="*/ 0 w 266"/>
                <a:gd name="T15" fmla="*/ 0 h 232"/>
                <a:gd name="T16" fmla="*/ 0 w 266"/>
                <a:gd name="T17" fmla="*/ 0 h 232"/>
                <a:gd name="T18" fmla="*/ 0 w 266"/>
                <a:gd name="T19" fmla="*/ 0 h 232"/>
                <a:gd name="T20" fmla="*/ 0 w 266"/>
                <a:gd name="T21" fmla="*/ 0 h 232"/>
                <a:gd name="T22" fmla="*/ 0 w 266"/>
                <a:gd name="T23" fmla="*/ 0 h 232"/>
                <a:gd name="T24" fmla="*/ 0 w 266"/>
                <a:gd name="T25" fmla="*/ 0 h 232"/>
                <a:gd name="T26" fmla="*/ 0 w 266"/>
                <a:gd name="T27" fmla="*/ 0 h 232"/>
                <a:gd name="T28" fmla="*/ 0 w 266"/>
                <a:gd name="T29" fmla="*/ 0 h 232"/>
                <a:gd name="T30" fmla="*/ 0 w 266"/>
                <a:gd name="T31" fmla="*/ 0 h 232"/>
                <a:gd name="T32" fmla="*/ 0 w 266"/>
                <a:gd name="T33" fmla="*/ 0 h 232"/>
                <a:gd name="T34" fmla="*/ 0 w 266"/>
                <a:gd name="T35" fmla="*/ 0 h 232"/>
                <a:gd name="T36" fmla="*/ 0 w 266"/>
                <a:gd name="T37" fmla="*/ 0 h 232"/>
                <a:gd name="T38" fmla="*/ 0 w 266"/>
                <a:gd name="T39" fmla="*/ 0 h 232"/>
                <a:gd name="T40" fmla="*/ 0 w 266"/>
                <a:gd name="T41" fmla="*/ 0 h 232"/>
                <a:gd name="T42" fmla="*/ 0 w 266"/>
                <a:gd name="T43" fmla="*/ 0 h 232"/>
                <a:gd name="T44" fmla="*/ 0 w 266"/>
                <a:gd name="T45" fmla="*/ 0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74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0 w 108"/>
                <a:gd name="T1" fmla="*/ 0 h 144"/>
                <a:gd name="T2" fmla="*/ 0 w 108"/>
                <a:gd name="T3" fmla="*/ 0 h 144"/>
                <a:gd name="T4" fmla="*/ 0 w 108"/>
                <a:gd name="T5" fmla="*/ 0 h 144"/>
                <a:gd name="T6" fmla="*/ 0 w 108"/>
                <a:gd name="T7" fmla="*/ 0 h 144"/>
                <a:gd name="T8" fmla="*/ 0 w 108"/>
                <a:gd name="T9" fmla="*/ 0 h 144"/>
                <a:gd name="T10" fmla="*/ 0 w 108"/>
                <a:gd name="T11" fmla="*/ 0 h 144"/>
                <a:gd name="T12" fmla="*/ 0 w 108"/>
                <a:gd name="T13" fmla="*/ 0 h 144"/>
                <a:gd name="T14" fmla="*/ 0 w 108"/>
                <a:gd name="T15" fmla="*/ 0 h 144"/>
                <a:gd name="T16" fmla="*/ 0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75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0 w 116"/>
                <a:gd name="T1" fmla="*/ 0 h 144"/>
                <a:gd name="T2" fmla="*/ 0 w 116"/>
                <a:gd name="T3" fmla="*/ 0 h 144"/>
                <a:gd name="T4" fmla="*/ 0 w 116"/>
                <a:gd name="T5" fmla="*/ 0 h 144"/>
                <a:gd name="T6" fmla="*/ 0 w 116"/>
                <a:gd name="T7" fmla="*/ 0 h 144"/>
                <a:gd name="T8" fmla="*/ 0 w 116"/>
                <a:gd name="T9" fmla="*/ 0 h 144"/>
                <a:gd name="T10" fmla="*/ 0 w 116"/>
                <a:gd name="T11" fmla="*/ 0 h 144"/>
                <a:gd name="T12" fmla="*/ 0 w 116"/>
                <a:gd name="T13" fmla="*/ 0 h 144"/>
                <a:gd name="T14" fmla="*/ 0 w 116"/>
                <a:gd name="T15" fmla="*/ 0 h 144"/>
                <a:gd name="T16" fmla="*/ 0 w 116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76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0 w 267"/>
                <a:gd name="T1" fmla="*/ 0 h 210"/>
                <a:gd name="T2" fmla="*/ 0 w 267"/>
                <a:gd name="T3" fmla="*/ 0 h 210"/>
                <a:gd name="T4" fmla="*/ 0 w 267"/>
                <a:gd name="T5" fmla="*/ 0 h 210"/>
                <a:gd name="T6" fmla="*/ 0 w 267"/>
                <a:gd name="T7" fmla="*/ 0 h 210"/>
                <a:gd name="T8" fmla="*/ 0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77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0 w 112"/>
                <a:gd name="T1" fmla="*/ 0 h 143"/>
                <a:gd name="T2" fmla="*/ 0 w 112"/>
                <a:gd name="T3" fmla="*/ 0 h 143"/>
                <a:gd name="T4" fmla="*/ 0 w 112"/>
                <a:gd name="T5" fmla="*/ 0 h 143"/>
                <a:gd name="T6" fmla="*/ 0 w 112"/>
                <a:gd name="T7" fmla="*/ 0 h 143"/>
                <a:gd name="T8" fmla="*/ 0 w 112"/>
                <a:gd name="T9" fmla="*/ 0 h 143"/>
                <a:gd name="T10" fmla="*/ 0 w 112"/>
                <a:gd name="T11" fmla="*/ 0 h 143"/>
                <a:gd name="T12" fmla="*/ 0 w 112"/>
                <a:gd name="T13" fmla="*/ 0 h 143"/>
                <a:gd name="T14" fmla="*/ 0 w 112"/>
                <a:gd name="T15" fmla="*/ 0 h 143"/>
                <a:gd name="T16" fmla="*/ 0 w 112"/>
                <a:gd name="T17" fmla="*/ 0 h 143"/>
                <a:gd name="T18" fmla="*/ 0 w 112"/>
                <a:gd name="T19" fmla="*/ 0 h 143"/>
                <a:gd name="T20" fmla="*/ 0 w 112"/>
                <a:gd name="T21" fmla="*/ 0 h 143"/>
                <a:gd name="T22" fmla="*/ 0 w 112"/>
                <a:gd name="T23" fmla="*/ 0 h 143"/>
                <a:gd name="T24" fmla="*/ 0 w 112"/>
                <a:gd name="T25" fmla="*/ 0 h 143"/>
                <a:gd name="T26" fmla="*/ 0 w 112"/>
                <a:gd name="T27" fmla="*/ 0 h 143"/>
                <a:gd name="T28" fmla="*/ 0 w 112"/>
                <a:gd name="T29" fmla="*/ 0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78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0 w 114"/>
                <a:gd name="T1" fmla="*/ 0 h 118"/>
                <a:gd name="T2" fmla="*/ 0 w 114"/>
                <a:gd name="T3" fmla="*/ 0 h 118"/>
                <a:gd name="T4" fmla="*/ 0 w 114"/>
                <a:gd name="T5" fmla="*/ 0 h 118"/>
                <a:gd name="T6" fmla="*/ 0 w 114"/>
                <a:gd name="T7" fmla="*/ 0 h 118"/>
                <a:gd name="T8" fmla="*/ 0 w 114"/>
                <a:gd name="T9" fmla="*/ 0 h 118"/>
                <a:gd name="T10" fmla="*/ 0 w 114"/>
                <a:gd name="T11" fmla="*/ 0 h 118"/>
                <a:gd name="T12" fmla="*/ 0 w 114"/>
                <a:gd name="T13" fmla="*/ 0 h 118"/>
                <a:gd name="T14" fmla="*/ 0 w 114"/>
                <a:gd name="T15" fmla="*/ 0 h 118"/>
                <a:gd name="T16" fmla="*/ 0 w 114"/>
                <a:gd name="T17" fmla="*/ 0 h 118"/>
                <a:gd name="T18" fmla="*/ 0 w 114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79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0 w 3393"/>
                <a:gd name="T1" fmla="*/ 0 h 2481"/>
                <a:gd name="T2" fmla="*/ 0 w 3393"/>
                <a:gd name="T3" fmla="*/ 0 h 2481"/>
                <a:gd name="T4" fmla="*/ 0 w 3393"/>
                <a:gd name="T5" fmla="*/ 0 h 2481"/>
                <a:gd name="T6" fmla="*/ 0 w 3393"/>
                <a:gd name="T7" fmla="*/ 0 h 2481"/>
                <a:gd name="T8" fmla="*/ 0 w 3393"/>
                <a:gd name="T9" fmla="*/ 0 h 2481"/>
                <a:gd name="T10" fmla="*/ 0 w 3393"/>
                <a:gd name="T11" fmla="*/ 0 h 2481"/>
                <a:gd name="T12" fmla="*/ 0 w 3393"/>
                <a:gd name="T13" fmla="*/ 0 h 2481"/>
                <a:gd name="T14" fmla="*/ 0 w 3393"/>
                <a:gd name="T15" fmla="*/ 0 h 2481"/>
                <a:gd name="T16" fmla="*/ 0 w 3393"/>
                <a:gd name="T17" fmla="*/ 0 h 2481"/>
                <a:gd name="T18" fmla="*/ 0 w 3393"/>
                <a:gd name="T19" fmla="*/ 0 h 2481"/>
                <a:gd name="T20" fmla="*/ 0 w 3393"/>
                <a:gd name="T21" fmla="*/ 0 h 2481"/>
                <a:gd name="T22" fmla="*/ 0 w 3393"/>
                <a:gd name="T23" fmla="*/ 0 h 2481"/>
                <a:gd name="T24" fmla="*/ 0 w 3393"/>
                <a:gd name="T25" fmla="*/ 0 h 2481"/>
                <a:gd name="T26" fmla="*/ 0 w 3393"/>
                <a:gd name="T27" fmla="*/ 0 h 2481"/>
                <a:gd name="T28" fmla="*/ 0 w 3393"/>
                <a:gd name="T29" fmla="*/ 0 h 2481"/>
                <a:gd name="T30" fmla="*/ 0 w 3393"/>
                <a:gd name="T31" fmla="*/ 0 h 2481"/>
                <a:gd name="T32" fmla="*/ 0 w 3393"/>
                <a:gd name="T33" fmla="*/ 0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80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0 w 2602"/>
                <a:gd name="T1" fmla="*/ 0 h 1931"/>
                <a:gd name="T2" fmla="*/ 0 w 2602"/>
                <a:gd name="T3" fmla="*/ 0 h 1931"/>
                <a:gd name="T4" fmla="*/ 0 w 2602"/>
                <a:gd name="T5" fmla="*/ 0 h 1931"/>
                <a:gd name="T6" fmla="*/ 0 w 2602"/>
                <a:gd name="T7" fmla="*/ 0 h 1931"/>
                <a:gd name="T8" fmla="*/ 0 w 2602"/>
                <a:gd name="T9" fmla="*/ 0 h 1931"/>
                <a:gd name="T10" fmla="*/ 0 w 2602"/>
                <a:gd name="T11" fmla="*/ 0 h 1931"/>
                <a:gd name="T12" fmla="*/ 0 w 2602"/>
                <a:gd name="T13" fmla="*/ 0 h 1931"/>
                <a:gd name="T14" fmla="*/ 0 w 2602"/>
                <a:gd name="T15" fmla="*/ 0 h 1931"/>
                <a:gd name="T16" fmla="*/ 0 w 2602"/>
                <a:gd name="T17" fmla="*/ 0 h 1931"/>
                <a:gd name="T18" fmla="*/ 0 w 2602"/>
                <a:gd name="T19" fmla="*/ 0 h 1931"/>
                <a:gd name="T20" fmla="*/ 0 w 2602"/>
                <a:gd name="T21" fmla="*/ 0 h 1931"/>
                <a:gd name="T22" fmla="*/ 0 w 2602"/>
                <a:gd name="T23" fmla="*/ 0 h 1931"/>
                <a:gd name="T24" fmla="*/ 0 w 2602"/>
                <a:gd name="T25" fmla="*/ 0 h 1931"/>
                <a:gd name="T26" fmla="*/ 0 w 2602"/>
                <a:gd name="T27" fmla="*/ 0 h 1931"/>
                <a:gd name="T28" fmla="*/ 0 w 2602"/>
                <a:gd name="T29" fmla="*/ 0 h 1931"/>
                <a:gd name="T30" fmla="*/ 0 w 2602"/>
                <a:gd name="T31" fmla="*/ 0 h 1931"/>
                <a:gd name="T32" fmla="*/ 0 w 2602"/>
                <a:gd name="T33" fmla="*/ 0 h 1931"/>
                <a:gd name="T34" fmla="*/ 0 w 2602"/>
                <a:gd name="T35" fmla="*/ 0 h 1931"/>
                <a:gd name="T36" fmla="*/ 0 w 2602"/>
                <a:gd name="T37" fmla="*/ 0 h 1931"/>
                <a:gd name="T38" fmla="*/ 0 w 2602"/>
                <a:gd name="T39" fmla="*/ 0 h 1931"/>
                <a:gd name="T40" fmla="*/ 0 w 2602"/>
                <a:gd name="T41" fmla="*/ 0 h 1931"/>
                <a:gd name="T42" fmla="*/ 0 w 2602"/>
                <a:gd name="T43" fmla="*/ 0 h 1931"/>
                <a:gd name="T44" fmla="*/ 0 w 2602"/>
                <a:gd name="T45" fmla="*/ 0 h 1931"/>
                <a:gd name="T46" fmla="*/ 0 w 2602"/>
                <a:gd name="T47" fmla="*/ 0 h 1931"/>
                <a:gd name="T48" fmla="*/ 0 w 2602"/>
                <a:gd name="T49" fmla="*/ 0 h 1931"/>
                <a:gd name="T50" fmla="*/ 0 w 2602"/>
                <a:gd name="T51" fmla="*/ 0 h 1931"/>
                <a:gd name="T52" fmla="*/ 0 w 2602"/>
                <a:gd name="T53" fmla="*/ 0 h 1931"/>
                <a:gd name="T54" fmla="*/ 0 w 2602"/>
                <a:gd name="T55" fmla="*/ 0 h 1931"/>
                <a:gd name="T56" fmla="*/ 0 w 2602"/>
                <a:gd name="T57" fmla="*/ 0 h 1931"/>
                <a:gd name="T58" fmla="*/ 0 w 2602"/>
                <a:gd name="T59" fmla="*/ 0 h 1931"/>
                <a:gd name="T60" fmla="*/ 0 w 2602"/>
                <a:gd name="T61" fmla="*/ 0 h 1931"/>
                <a:gd name="T62" fmla="*/ 0 w 2602"/>
                <a:gd name="T63" fmla="*/ 0 h 1931"/>
                <a:gd name="T64" fmla="*/ 0 w 2602"/>
                <a:gd name="T65" fmla="*/ 0 h 1931"/>
                <a:gd name="T66" fmla="*/ 0 w 2602"/>
                <a:gd name="T67" fmla="*/ 0 h 1931"/>
                <a:gd name="T68" fmla="*/ 0 w 2602"/>
                <a:gd name="T69" fmla="*/ 0 h 1931"/>
                <a:gd name="T70" fmla="*/ 0 w 2602"/>
                <a:gd name="T71" fmla="*/ 0 h 1931"/>
                <a:gd name="T72" fmla="*/ 0 w 2602"/>
                <a:gd name="T73" fmla="*/ 0 h 1931"/>
                <a:gd name="T74" fmla="*/ 0 w 2602"/>
                <a:gd name="T75" fmla="*/ 0 h 1931"/>
                <a:gd name="T76" fmla="*/ 0 w 2602"/>
                <a:gd name="T77" fmla="*/ 0 h 1931"/>
                <a:gd name="T78" fmla="*/ 0 w 2602"/>
                <a:gd name="T79" fmla="*/ 0 h 1931"/>
                <a:gd name="T80" fmla="*/ 0 w 2602"/>
                <a:gd name="T81" fmla="*/ 0 h 1931"/>
                <a:gd name="T82" fmla="*/ 0 w 2602"/>
                <a:gd name="T83" fmla="*/ 0 h 1931"/>
                <a:gd name="T84" fmla="*/ 0 w 2602"/>
                <a:gd name="T85" fmla="*/ 0 h 1931"/>
                <a:gd name="T86" fmla="*/ 0 w 2602"/>
                <a:gd name="T87" fmla="*/ 0 h 1931"/>
                <a:gd name="T88" fmla="*/ 0 w 2602"/>
                <a:gd name="T89" fmla="*/ 0 h 1931"/>
                <a:gd name="T90" fmla="*/ 0 w 2602"/>
                <a:gd name="T91" fmla="*/ 0 h 1931"/>
                <a:gd name="T92" fmla="*/ 0 w 2602"/>
                <a:gd name="T93" fmla="*/ 0 h 1931"/>
                <a:gd name="T94" fmla="*/ 0 w 2602"/>
                <a:gd name="T95" fmla="*/ 0 h 1931"/>
                <a:gd name="T96" fmla="*/ 0 w 2602"/>
                <a:gd name="T97" fmla="*/ 0 h 1931"/>
                <a:gd name="T98" fmla="*/ 0 w 2602"/>
                <a:gd name="T99" fmla="*/ 0 h 1931"/>
                <a:gd name="T100" fmla="*/ 0 w 2602"/>
                <a:gd name="T101" fmla="*/ 0 h 1931"/>
                <a:gd name="T102" fmla="*/ 0 w 2602"/>
                <a:gd name="T103" fmla="*/ 0 h 1931"/>
                <a:gd name="T104" fmla="*/ 0 w 2602"/>
                <a:gd name="T105" fmla="*/ 0 h 1931"/>
                <a:gd name="T106" fmla="*/ 0 w 2602"/>
                <a:gd name="T107" fmla="*/ 0 h 1931"/>
                <a:gd name="T108" fmla="*/ 0 w 2602"/>
                <a:gd name="T109" fmla="*/ 0 h 1931"/>
                <a:gd name="T110" fmla="*/ 0 w 2602"/>
                <a:gd name="T111" fmla="*/ 0 h 1931"/>
                <a:gd name="T112" fmla="*/ 0 w 2602"/>
                <a:gd name="T113" fmla="*/ 0 h 1931"/>
                <a:gd name="T114" fmla="*/ 0 w 2602"/>
                <a:gd name="T115" fmla="*/ 0 h 1931"/>
                <a:gd name="T116" fmla="*/ 0 w 2602"/>
                <a:gd name="T117" fmla="*/ 0 h 1931"/>
                <a:gd name="T118" fmla="*/ 0 w 2602"/>
                <a:gd name="T119" fmla="*/ 0 h 1931"/>
                <a:gd name="T120" fmla="*/ 0 w 2602"/>
                <a:gd name="T121" fmla="*/ 0 h 1931"/>
                <a:gd name="T122" fmla="*/ 0 w 2602"/>
                <a:gd name="T123" fmla="*/ 0 h 1931"/>
                <a:gd name="T124" fmla="*/ 0 w 2602"/>
                <a:gd name="T125" fmla="*/ 0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81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0 w 179"/>
                <a:gd name="T1" fmla="*/ 0 h 139"/>
                <a:gd name="T2" fmla="*/ 0 w 179"/>
                <a:gd name="T3" fmla="*/ 0 h 139"/>
                <a:gd name="T4" fmla="*/ 0 w 179"/>
                <a:gd name="T5" fmla="*/ 0 h 139"/>
                <a:gd name="T6" fmla="*/ 0 w 179"/>
                <a:gd name="T7" fmla="*/ 0 h 139"/>
                <a:gd name="T8" fmla="*/ 0 w 179"/>
                <a:gd name="T9" fmla="*/ 0 h 139"/>
                <a:gd name="T10" fmla="*/ 0 w 179"/>
                <a:gd name="T11" fmla="*/ 0 h 139"/>
                <a:gd name="T12" fmla="*/ 0 w 179"/>
                <a:gd name="T13" fmla="*/ 0 h 139"/>
                <a:gd name="T14" fmla="*/ 0 w 179"/>
                <a:gd name="T15" fmla="*/ 0 h 139"/>
                <a:gd name="T16" fmla="*/ 0 w 179"/>
                <a:gd name="T17" fmla="*/ 0 h 139"/>
                <a:gd name="T18" fmla="*/ 0 w 179"/>
                <a:gd name="T19" fmla="*/ 0 h 139"/>
                <a:gd name="T20" fmla="*/ 0 w 179"/>
                <a:gd name="T21" fmla="*/ 0 h 139"/>
                <a:gd name="T22" fmla="*/ 0 w 179"/>
                <a:gd name="T23" fmla="*/ 0 h 139"/>
                <a:gd name="T24" fmla="*/ 0 w 179"/>
                <a:gd name="T25" fmla="*/ 0 h 139"/>
                <a:gd name="T26" fmla="*/ 0 w 179"/>
                <a:gd name="T27" fmla="*/ 0 h 139"/>
                <a:gd name="T28" fmla="*/ 0 w 179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82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0 w 372"/>
                <a:gd name="T1" fmla="*/ 0 h 224"/>
                <a:gd name="T2" fmla="*/ 0 w 372"/>
                <a:gd name="T3" fmla="*/ 0 h 224"/>
                <a:gd name="T4" fmla="*/ 0 w 372"/>
                <a:gd name="T5" fmla="*/ 0 h 224"/>
                <a:gd name="T6" fmla="*/ 0 w 372"/>
                <a:gd name="T7" fmla="*/ 0 h 224"/>
                <a:gd name="T8" fmla="*/ 0 w 372"/>
                <a:gd name="T9" fmla="*/ 0 h 224"/>
                <a:gd name="T10" fmla="*/ 0 w 372"/>
                <a:gd name="T11" fmla="*/ 0 h 224"/>
                <a:gd name="T12" fmla="*/ 0 w 372"/>
                <a:gd name="T13" fmla="*/ 0 h 224"/>
                <a:gd name="T14" fmla="*/ 0 w 372"/>
                <a:gd name="T15" fmla="*/ 0 h 224"/>
                <a:gd name="T16" fmla="*/ 0 w 372"/>
                <a:gd name="T17" fmla="*/ 0 h 224"/>
                <a:gd name="T18" fmla="*/ 0 w 372"/>
                <a:gd name="T19" fmla="*/ 0 h 224"/>
                <a:gd name="T20" fmla="*/ 0 w 372"/>
                <a:gd name="T21" fmla="*/ 0 h 224"/>
                <a:gd name="T22" fmla="*/ 0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83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0 w 49"/>
                <a:gd name="T1" fmla="*/ 0 h 250"/>
                <a:gd name="T2" fmla="*/ 0 w 49"/>
                <a:gd name="T3" fmla="*/ 0 h 250"/>
                <a:gd name="T4" fmla="*/ 0 w 49"/>
                <a:gd name="T5" fmla="*/ 0 h 250"/>
                <a:gd name="T6" fmla="*/ 0 w 49"/>
                <a:gd name="T7" fmla="*/ 0 h 250"/>
                <a:gd name="T8" fmla="*/ 0 w 49"/>
                <a:gd name="T9" fmla="*/ 0 h 250"/>
                <a:gd name="T10" fmla="*/ 0 w 49"/>
                <a:gd name="T11" fmla="*/ 0 h 250"/>
                <a:gd name="T12" fmla="*/ 0 w 49"/>
                <a:gd name="T13" fmla="*/ 0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84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0 w 46"/>
                <a:gd name="T1" fmla="*/ 0 h 194"/>
                <a:gd name="T2" fmla="*/ 0 w 46"/>
                <a:gd name="T3" fmla="*/ 0 h 194"/>
                <a:gd name="T4" fmla="*/ 0 w 46"/>
                <a:gd name="T5" fmla="*/ 0 h 194"/>
                <a:gd name="T6" fmla="*/ 0 w 46"/>
                <a:gd name="T7" fmla="*/ 0 h 194"/>
                <a:gd name="T8" fmla="*/ 0 w 46"/>
                <a:gd name="T9" fmla="*/ 0 h 194"/>
                <a:gd name="T10" fmla="*/ 0 w 46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85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0 w 400"/>
                <a:gd name="T1" fmla="*/ 0 h 261"/>
                <a:gd name="T2" fmla="*/ 0 w 400"/>
                <a:gd name="T3" fmla="*/ 0 h 261"/>
                <a:gd name="T4" fmla="*/ 0 w 400"/>
                <a:gd name="T5" fmla="*/ 0 h 261"/>
                <a:gd name="T6" fmla="*/ 0 w 400"/>
                <a:gd name="T7" fmla="*/ 0 h 261"/>
                <a:gd name="T8" fmla="*/ 0 w 400"/>
                <a:gd name="T9" fmla="*/ 0 h 261"/>
                <a:gd name="T10" fmla="*/ 0 w 400"/>
                <a:gd name="T11" fmla="*/ 0 h 261"/>
                <a:gd name="T12" fmla="*/ 0 w 400"/>
                <a:gd name="T13" fmla="*/ 0 h 261"/>
                <a:gd name="T14" fmla="*/ 0 w 400"/>
                <a:gd name="T15" fmla="*/ 0 h 261"/>
                <a:gd name="T16" fmla="*/ 0 w 400"/>
                <a:gd name="T17" fmla="*/ 0 h 261"/>
                <a:gd name="T18" fmla="*/ 0 w 400"/>
                <a:gd name="T19" fmla="*/ 0 h 261"/>
                <a:gd name="T20" fmla="*/ 0 w 400"/>
                <a:gd name="T21" fmla="*/ 0 h 261"/>
                <a:gd name="T22" fmla="*/ 0 w 400"/>
                <a:gd name="T23" fmla="*/ 0 h 261"/>
                <a:gd name="T24" fmla="*/ 0 w 400"/>
                <a:gd name="T25" fmla="*/ 0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86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0 w 479"/>
                <a:gd name="T1" fmla="*/ 0 h 384"/>
                <a:gd name="T2" fmla="*/ 0 w 479"/>
                <a:gd name="T3" fmla="*/ 0 h 384"/>
                <a:gd name="T4" fmla="*/ 0 w 479"/>
                <a:gd name="T5" fmla="*/ 0 h 384"/>
                <a:gd name="T6" fmla="*/ 0 w 479"/>
                <a:gd name="T7" fmla="*/ 0 h 384"/>
                <a:gd name="T8" fmla="*/ 0 w 479"/>
                <a:gd name="T9" fmla="*/ 0 h 384"/>
                <a:gd name="T10" fmla="*/ 0 w 479"/>
                <a:gd name="T11" fmla="*/ 0 h 384"/>
                <a:gd name="T12" fmla="*/ 0 w 479"/>
                <a:gd name="T13" fmla="*/ 0 h 384"/>
                <a:gd name="T14" fmla="*/ 0 w 479"/>
                <a:gd name="T15" fmla="*/ 0 h 384"/>
                <a:gd name="T16" fmla="*/ 0 w 479"/>
                <a:gd name="T17" fmla="*/ 0 h 384"/>
                <a:gd name="T18" fmla="*/ 0 w 479"/>
                <a:gd name="T19" fmla="*/ 0 h 384"/>
                <a:gd name="T20" fmla="*/ 0 w 479"/>
                <a:gd name="T21" fmla="*/ 0 h 384"/>
                <a:gd name="T22" fmla="*/ 0 w 479"/>
                <a:gd name="T23" fmla="*/ 0 h 384"/>
                <a:gd name="T24" fmla="*/ 0 w 479"/>
                <a:gd name="T25" fmla="*/ 0 h 384"/>
                <a:gd name="T26" fmla="*/ 0 w 479"/>
                <a:gd name="T27" fmla="*/ 0 h 384"/>
                <a:gd name="T28" fmla="*/ 0 w 479"/>
                <a:gd name="T29" fmla="*/ 0 h 384"/>
                <a:gd name="T30" fmla="*/ 0 w 479"/>
                <a:gd name="T31" fmla="*/ 0 h 384"/>
                <a:gd name="T32" fmla="*/ 0 w 479"/>
                <a:gd name="T33" fmla="*/ 0 h 384"/>
                <a:gd name="T34" fmla="*/ 0 w 479"/>
                <a:gd name="T35" fmla="*/ 0 h 384"/>
                <a:gd name="T36" fmla="*/ 0 w 479"/>
                <a:gd name="T37" fmla="*/ 0 h 384"/>
                <a:gd name="T38" fmla="*/ 0 w 479"/>
                <a:gd name="T39" fmla="*/ 0 h 384"/>
                <a:gd name="T40" fmla="*/ 0 w 479"/>
                <a:gd name="T41" fmla="*/ 0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87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0 w 102"/>
                <a:gd name="T1" fmla="*/ 0 h 154"/>
                <a:gd name="T2" fmla="*/ 0 w 102"/>
                <a:gd name="T3" fmla="*/ 0 h 154"/>
                <a:gd name="T4" fmla="*/ 0 w 102"/>
                <a:gd name="T5" fmla="*/ 0 h 154"/>
                <a:gd name="T6" fmla="*/ 0 w 102"/>
                <a:gd name="T7" fmla="*/ 0 h 154"/>
                <a:gd name="T8" fmla="*/ 0 w 102"/>
                <a:gd name="T9" fmla="*/ 0 h 154"/>
                <a:gd name="T10" fmla="*/ 0 w 102"/>
                <a:gd name="T11" fmla="*/ 0 h 154"/>
                <a:gd name="T12" fmla="*/ 0 w 102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88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0 w 76"/>
                <a:gd name="T1" fmla="*/ 0 h 50"/>
                <a:gd name="T2" fmla="*/ 0 w 76"/>
                <a:gd name="T3" fmla="*/ 0 h 50"/>
                <a:gd name="T4" fmla="*/ 0 w 76"/>
                <a:gd name="T5" fmla="*/ 0 h 50"/>
                <a:gd name="T6" fmla="*/ 0 w 76"/>
                <a:gd name="T7" fmla="*/ 0 h 50"/>
                <a:gd name="T8" fmla="*/ 0 w 76"/>
                <a:gd name="T9" fmla="*/ 0 h 50"/>
                <a:gd name="T10" fmla="*/ 0 w 76"/>
                <a:gd name="T11" fmla="*/ 0 h 50"/>
                <a:gd name="T12" fmla="*/ 0 w 76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89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0 w 107"/>
                <a:gd name="T1" fmla="*/ 0 h 104"/>
                <a:gd name="T2" fmla="*/ 0 w 107"/>
                <a:gd name="T3" fmla="*/ 0 h 104"/>
                <a:gd name="T4" fmla="*/ 0 w 107"/>
                <a:gd name="T5" fmla="*/ 0 h 104"/>
                <a:gd name="T6" fmla="*/ 0 w 107"/>
                <a:gd name="T7" fmla="*/ 0 h 104"/>
                <a:gd name="T8" fmla="*/ 0 w 107"/>
                <a:gd name="T9" fmla="*/ 0 h 104"/>
                <a:gd name="T10" fmla="*/ 0 w 107"/>
                <a:gd name="T11" fmla="*/ 0 h 104"/>
                <a:gd name="T12" fmla="*/ 0 w 107"/>
                <a:gd name="T13" fmla="*/ 0 h 104"/>
                <a:gd name="T14" fmla="*/ 0 w 107"/>
                <a:gd name="T15" fmla="*/ 0 h 104"/>
                <a:gd name="T16" fmla="*/ 0 w 107"/>
                <a:gd name="T17" fmla="*/ 0 h 104"/>
                <a:gd name="T18" fmla="*/ 0 w 107"/>
                <a:gd name="T19" fmla="*/ 0 h 104"/>
                <a:gd name="T20" fmla="*/ 0 w 107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90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0 w 172"/>
                <a:gd name="T1" fmla="*/ 0 h 183"/>
                <a:gd name="T2" fmla="*/ 0 w 172"/>
                <a:gd name="T3" fmla="*/ 0 h 183"/>
                <a:gd name="T4" fmla="*/ 0 w 172"/>
                <a:gd name="T5" fmla="*/ 0 h 183"/>
                <a:gd name="T6" fmla="*/ 0 w 172"/>
                <a:gd name="T7" fmla="*/ 0 h 183"/>
                <a:gd name="T8" fmla="*/ 0 w 172"/>
                <a:gd name="T9" fmla="*/ 0 h 183"/>
                <a:gd name="T10" fmla="*/ 0 w 172"/>
                <a:gd name="T11" fmla="*/ 0 h 183"/>
                <a:gd name="T12" fmla="*/ 0 w 172"/>
                <a:gd name="T13" fmla="*/ 0 h 183"/>
                <a:gd name="T14" fmla="*/ 0 w 172"/>
                <a:gd name="T15" fmla="*/ 0 h 183"/>
                <a:gd name="T16" fmla="*/ 0 w 172"/>
                <a:gd name="T17" fmla="*/ 0 h 183"/>
                <a:gd name="T18" fmla="*/ 0 w 172"/>
                <a:gd name="T19" fmla="*/ 0 h 183"/>
                <a:gd name="T20" fmla="*/ 0 w 172"/>
                <a:gd name="T21" fmla="*/ 0 h 183"/>
                <a:gd name="T22" fmla="*/ 0 w 172"/>
                <a:gd name="T23" fmla="*/ 0 h 183"/>
                <a:gd name="T24" fmla="*/ 0 w 172"/>
                <a:gd name="T25" fmla="*/ 0 h 183"/>
                <a:gd name="T26" fmla="*/ 0 w 172"/>
                <a:gd name="T27" fmla="*/ 0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91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0 h 110"/>
                <a:gd name="T2" fmla="*/ 0 w 184"/>
                <a:gd name="T3" fmla="*/ 0 h 110"/>
                <a:gd name="T4" fmla="*/ 0 w 184"/>
                <a:gd name="T5" fmla="*/ 0 h 110"/>
                <a:gd name="T6" fmla="*/ 0 w 18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92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0 w 258"/>
                <a:gd name="T1" fmla="*/ 0 h 191"/>
                <a:gd name="T2" fmla="*/ 0 w 258"/>
                <a:gd name="T3" fmla="*/ 0 h 191"/>
                <a:gd name="T4" fmla="*/ 0 w 258"/>
                <a:gd name="T5" fmla="*/ 0 h 191"/>
                <a:gd name="T6" fmla="*/ 0 w 258"/>
                <a:gd name="T7" fmla="*/ 0 h 191"/>
                <a:gd name="T8" fmla="*/ 0 w 258"/>
                <a:gd name="T9" fmla="*/ 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93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0 w 450"/>
                <a:gd name="T1" fmla="*/ 0 h 480"/>
                <a:gd name="T2" fmla="*/ 0 w 450"/>
                <a:gd name="T3" fmla="*/ 0 h 480"/>
                <a:gd name="T4" fmla="*/ 0 w 450"/>
                <a:gd name="T5" fmla="*/ 0 h 480"/>
                <a:gd name="T6" fmla="*/ 0 w 450"/>
                <a:gd name="T7" fmla="*/ 0 h 480"/>
                <a:gd name="T8" fmla="*/ 0 w 450"/>
                <a:gd name="T9" fmla="*/ 0 h 480"/>
                <a:gd name="T10" fmla="*/ 0 w 450"/>
                <a:gd name="T11" fmla="*/ 0 h 480"/>
                <a:gd name="T12" fmla="*/ 0 w 450"/>
                <a:gd name="T13" fmla="*/ 0 h 480"/>
                <a:gd name="T14" fmla="*/ 0 w 450"/>
                <a:gd name="T15" fmla="*/ 0 h 480"/>
                <a:gd name="T16" fmla="*/ 0 w 450"/>
                <a:gd name="T17" fmla="*/ 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7086600" y="441325"/>
            <a:ext cx="1828800" cy="990600"/>
            <a:chOff x="240" y="2976"/>
            <a:chExt cx="1610" cy="884"/>
          </a:xfrm>
        </p:grpSpPr>
        <p:sp>
          <p:nvSpPr>
            <p:cNvPr id="9246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47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0 w 5215"/>
                <a:gd name="T1" fmla="*/ 0 h 3631"/>
                <a:gd name="T2" fmla="*/ 0 w 5215"/>
                <a:gd name="T3" fmla="*/ 0 h 3631"/>
                <a:gd name="T4" fmla="*/ 0 w 5215"/>
                <a:gd name="T5" fmla="*/ 0 h 3631"/>
                <a:gd name="T6" fmla="*/ 0 w 5215"/>
                <a:gd name="T7" fmla="*/ 0 h 3631"/>
                <a:gd name="T8" fmla="*/ 0 w 5215"/>
                <a:gd name="T9" fmla="*/ 0 h 3631"/>
                <a:gd name="T10" fmla="*/ 0 w 5215"/>
                <a:gd name="T11" fmla="*/ 0 h 3631"/>
                <a:gd name="T12" fmla="*/ 0 w 5215"/>
                <a:gd name="T13" fmla="*/ 0 h 3631"/>
                <a:gd name="T14" fmla="*/ 0 w 5215"/>
                <a:gd name="T15" fmla="*/ 0 h 3631"/>
                <a:gd name="T16" fmla="*/ 0 w 5215"/>
                <a:gd name="T17" fmla="*/ 0 h 3631"/>
                <a:gd name="T18" fmla="*/ 0 w 5215"/>
                <a:gd name="T19" fmla="*/ 0 h 3631"/>
                <a:gd name="T20" fmla="*/ 0 w 5215"/>
                <a:gd name="T21" fmla="*/ 0 h 3631"/>
                <a:gd name="T22" fmla="*/ 0 w 5215"/>
                <a:gd name="T23" fmla="*/ 0 h 3631"/>
                <a:gd name="T24" fmla="*/ 0 w 5215"/>
                <a:gd name="T25" fmla="*/ 0 h 3631"/>
                <a:gd name="T26" fmla="*/ 0 w 5215"/>
                <a:gd name="T27" fmla="*/ 0 h 3631"/>
                <a:gd name="T28" fmla="*/ 0 w 5215"/>
                <a:gd name="T29" fmla="*/ 0 h 3631"/>
                <a:gd name="T30" fmla="*/ 0 w 5215"/>
                <a:gd name="T31" fmla="*/ 0 h 3631"/>
                <a:gd name="T32" fmla="*/ 0 w 5215"/>
                <a:gd name="T33" fmla="*/ 0 h 3631"/>
                <a:gd name="T34" fmla="*/ 0 w 5215"/>
                <a:gd name="T35" fmla="*/ 0 h 3631"/>
                <a:gd name="T36" fmla="*/ 0 w 5215"/>
                <a:gd name="T37" fmla="*/ 0 h 3631"/>
                <a:gd name="T38" fmla="*/ 0 w 5215"/>
                <a:gd name="T39" fmla="*/ 0 h 3631"/>
                <a:gd name="T40" fmla="*/ 0 w 5215"/>
                <a:gd name="T41" fmla="*/ 0 h 3631"/>
                <a:gd name="T42" fmla="*/ 0 w 5215"/>
                <a:gd name="T43" fmla="*/ 0 h 3631"/>
                <a:gd name="T44" fmla="*/ 0 w 5215"/>
                <a:gd name="T45" fmla="*/ 0 h 3631"/>
                <a:gd name="T46" fmla="*/ 0 w 5215"/>
                <a:gd name="T47" fmla="*/ 0 h 3631"/>
                <a:gd name="T48" fmla="*/ 0 w 5215"/>
                <a:gd name="T49" fmla="*/ 0 h 3631"/>
                <a:gd name="T50" fmla="*/ 0 w 5215"/>
                <a:gd name="T51" fmla="*/ 0 h 3631"/>
                <a:gd name="T52" fmla="*/ 0 w 5215"/>
                <a:gd name="T53" fmla="*/ 0 h 3631"/>
                <a:gd name="T54" fmla="*/ 0 w 5215"/>
                <a:gd name="T55" fmla="*/ 0 h 3631"/>
                <a:gd name="T56" fmla="*/ 0 w 5215"/>
                <a:gd name="T57" fmla="*/ 0 h 3631"/>
                <a:gd name="T58" fmla="*/ 0 w 5215"/>
                <a:gd name="T59" fmla="*/ 0 h 3631"/>
                <a:gd name="T60" fmla="*/ 0 w 5215"/>
                <a:gd name="T61" fmla="*/ 0 h 3631"/>
                <a:gd name="T62" fmla="*/ 0 w 5215"/>
                <a:gd name="T63" fmla="*/ 0 h 3631"/>
                <a:gd name="T64" fmla="*/ 0 w 5215"/>
                <a:gd name="T65" fmla="*/ 0 h 3631"/>
                <a:gd name="T66" fmla="*/ 0 w 5215"/>
                <a:gd name="T67" fmla="*/ 0 h 3631"/>
                <a:gd name="T68" fmla="*/ 0 w 5215"/>
                <a:gd name="T69" fmla="*/ 0 h 3631"/>
                <a:gd name="T70" fmla="*/ 0 w 5215"/>
                <a:gd name="T71" fmla="*/ 0 h 3631"/>
                <a:gd name="T72" fmla="*/ 0 w 5215"/>
                <a:gd name="T73" fmla="*/ 0 h 3631"/>
                <a:gd name="T74" fmla="*/ 0 w 5215"/>
                <a:gd name="T75" fmla="*/ 0 h 3631"/>
                <a:gd name="T76" fmla="*/ 0 w 5215"/>
                <a:gd name="T77" fmla="*/ 0 h 3631"/>
                <a:gd name="T78" fmla="*/ 0 w 5215"/>
                <a:gd name="T79" fmla="*/ 0 h 3631"/>
                <a:gd name="T80" fmla="*/ 0 w 5215"/>
                <a:gd name="T81" fmla="*/ 0 h 3631"/>
                <a:gd name="T82" fmla="*/ 0 w 5215"/>
                <a:gd name="T83" fmla="*/ 0 h 3631"/>
                <a:gd name="T84" fmla="*/ 0 w 5215"/>
                <a:gd name="T85" fmla="*/ 0 h 3631"/>
                <a:gd name="T86" fmla="*/ 0 w 5215"/>
                <a:gd name="T87" fmla="*/ 0 h 3631"/>
                <a:gd name="T88" fmla="*/ 0 w 5215"/>
                <a:gd name="T89" fmla="*/ 0 h 3631"/>
                <a:gd name="T90" fmla="*/ 0 w 5215"/>
                <a:gd name="T91" fmla="*/ 0 h 3631"/>
                <a:gd name="T92" fmla="*/ 0 w 5215"/>
                <a:gd name="T93" fmla="*/ 0 h 3631"/>
                <a:gd name="T94" fmla="*/ 0 w 5215"/>
                <a:gd name="T95" fmla="*/ 0 h 3631"/>
                <a:gd name="T96" fmla="*/ 0 w 5215"/>
                <a:gd name="T97" fmla="*/ 0 h 3631"/>
                <a:gd name="T98" fmla="*/ 0 w 5215"/>
                <a:gd name="T99" fmla="*/ 0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48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0 w 3898"/>
                <a:gd name="T1" fmla="*/ 0 h 2133"/>
                <a:gd name="T2" fmla="*/ 0 w 3898"/>
                <a:gd name="T3" fmla="*/ 0 h 2133"/>
                <a:gd name="T4" fmla="*/ 0 w 3898"/>
                <a:gd name="T5" fmla="*/ 0 h 2133"/>
                <a:gd name="T6" fmla="*/ 0 w 3898"/>
                <a:gd name="T7" fmla="*/ 0 h 2133"/>
                <a:gd name="T8" fmla="*/ 0 w 3898"/>
                <a:gd name="T9" fmla="*/ 0 h 2133"/>
                <a:gd name="T10" fmla="*/ 0 w 3898"/>
                <a:gd name="T11" fmla="*/ 0 h 2133"/>
                <a:gd name="T12" fmla="*/ 0 w 3898"/>
                <a:gd name="T13" fmla="*/ 0 h 2133"/>
                <a:gd name="T14" fmla="*/ 0 w 3898"/>
                <a:gd name="T15" fmla="*/ 0 h 2133"/>
                <a:gd name="T16" fmla="*/ 0 w 3898"/>
                <a:gd name="T17" fmla="*/ 0 h 2133"/>
                <a:gd name="T18" fmla="*/ 0 w 3898"/>
                <a:gd name="T19" fmla="*/ 0 h 2133"/>
                <a:gd name="T20" fmla="*/ 0 w 3898"/>
                <a:gd name="T21" fmla="*/ 0 h 2133"/>
                <a:gd name="T22" fmla="*/ 0 w 3898"/>
                <a:gd name="T23" fmla="*/ 0 h 2133"/>
                <a:gd name="T24" fmla="*/ 0 w 3898"/>
                <a:gd name="T25" fmla="*/ 0 h 2133"/>
                <a:gd name="T26" fmla="*/ 0 w 3898"/>
                <a:gd name="T27" fmla="*/ 0 h 2133"/>
                <a:gd name="T28" fmla="*/ 0 w 3898"/>
                <a:gd name="T29" fmla="*/ 0 h 2133"/>
                <a:gd name="T30" fmla="*/ 0 w 3898"/>
                <a:gd name="T31" fmla="*/ 0 h 2133"/>
                <a:gd name="T32" fmla="*/ 0 w 3898"/>
                <a:gd name="T33" fmla="*/ 0 h 2133"/>
                <a:gd name="T34" fmla="*/ 0 w 3898"/>
                <a:gd name="T35" fmla="*/ 0 h 2133"/>
                <a:gd name="T36" fmla="*/ 0 w 3898"/>
                <a:gd name="T37" fmla="*/ 0 h 2133"/>
                <a:gd name="T38" fmla="*/ 0 w 3898"/>
                <a:gd name="T39" fmla="*/ 0 h 2133"/>
                <a:gd name="T40" fmla="*/ 0 w 3898"/>
                <a:gd name="T41" fmla="*/ 0 h 2133"/>
                <a:gd name="T42" fmla="*/ 0 w 3898"/>
                <a:gd name="T43" fmla="*/ 0 h 2133"/>
                <a:gd name="T44" fmla="*/ 0 w 3898"/>
                <a:gd name="T45" fmla="*/ 0 h 2133"/>
                <a:gd name="T46" fmla="*/ 0 w 3898"/>
                <a:gd name="T47" fmla="*/ 0 h 2133"/>
                <a:gd name="T48" fmla="*/ 0 w 3898"/>
                <a:gd name="T49" fmla="*/ 0 h 2133"/>
                <a:gd name="T50" fmla="*/ 0 w 3898"/>
                <a:gd name="T51" fmla="*/ 0 h 2133"/>
                <a:gd name="T52" fmla="*/ 0 w 3898"/>
                <a:gd name="T53" fmla="*/ 0 h 2133"/>
                <a:gd name="T54" fmla="*/ 0 w 3898"/>
                <a:gd name="T55" fmla="*/ 0 h 2133"/>
                <a:gd name="T56" fmla="*/ 0 w 3898"/>
                <a:gd name="T57" fmla="*/ 0 h 2133"/>
                <a:gd name="T58" fmla="*/ 0 w 3898"/>
                <a:gd name="T59" fmla="*/ 0 h 2133"/>
                <a:gd name="T60" fmla="*/ 0 w 3898"/>
                <a:gd name="T61" fmla="*/ 0 h 2133"/>
                <a:gd name="T62" fmla="*/ 0 w 3898"/>
                <a:gd name="T63" fmla="*/ 0 h 2133"/>
                <a:gd name="T64" fmla="*/ 0 w 3898"/>
                <a:gd name="T65" fmla="*/ 0 h 2133"/>
                <a:gd name="T66" fmla="*/ 0 w 3898"/>
                <a:gd name="T67" fmla="*/ 0 h 2133"/>
                <a:gd name="T68" fmla="*/ 0 w 3898"/>
                <a:gd name="T69" fmla="*/ 0 h 2133"/>
                <a:gd name="T70" fmla="*/ 0 w 3898"/>
                <a:gd name="T71" fmla="*/ 0 h 2133"/>
                <a:gd name="T72" fmla="*/ 0 w 3898"/>
                <a:gd name="T73" fmla="*/ 0 h 2133"/>
                <a:gd name="T74" fmla="*/ 0 w 3898"/>
                <a:gd name="T75" fmla="*/ 0 h 2133"/>
                <a:gd name="T76" fmla="*/ 0 w 3898"/>
                <a:gd name="T77" fmla="*/ 0 h 2133"/>
                <a:gd name="T78" fmla="*/ 0 w 3898"/>
                <a:gd name="T79" fmla="*/ 0 h 2133"/>
                <a:gd name="T80" fmla="*/ 0 w 3898"/>
                <a:gd name="T81" fmla="*/ 0 h 2133"/>
                <a:gd name="T82" fmla="*/ 0 w 3898"/>
                <a:gd name="T83" fmla="*/ 0 h 2133"/>
                <a:gd name="T84" fmla="*/ 0 w 3898"/>
                <a:gd name="T85" fmla="*/ 0 h 2133"/>
                <a:gd name="T86" fmla="*/ 0 w 3898"/>
                <a:gd name="T87" fmla="*/ 0 h 2133"/>
                <a:gd name="T88" fmla="*/ 0 w 3898"/>
                <a:gd name="T89" fmla="*/ 0 h 2133"/>
                <a:gd name="T90" fmla="*/ 0 w 3898"/>
                <a:gd name="T91" fmla="*/ 0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49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0 w 266"/>
                <a:gd name="T1" fmla="*/ 0 h 232"/>
                <a:gd name="T2" fmla="*/ 0 w 266"/>
                <a:gd name="T3" fmla="*/ 0 h 232"/>
                <a:gd name="T4" fmla="*/ 0 w 266"/>
                <a:gd name="T5" fmla="*/ 0 h 232"/>
                <a:gd name="T6" fmla="*/ 0 w 266"/>
                <a:gd name="T7" fmla="*/ 0 h 232"/>
                <a:gd name="T8" fmla="*/ 0 w 266"/>
                <a:gd name="T9" fmla="*/ 0 h 232"/>
                <a:gd name="T10" fmla="*/ 0 w 266"/>
                <a:gd name="T11" fmla="*/ 0 h 232"/>
                <a:gd name="T12" fmla="*/ 0 w 266"/>
                <a:gd name="T13" fmla="*/ 0 h 232"/>
                <a:gd name="T14" fmla="*/ 0 w 266"/>
                <a:gd name="T15" fmla="*/ 0 h 232"/>
                <a:gd name="T16" fmla="*/ 0 w 266"/>
                <a:gd name="T17" fmla="*/ 0 h 232"/>
                <a:gd name="T18" fmla="*/ 0 w 266"/>
                <a:gd name="T19" fmla="*/ 0 h 232"/>
                <a:gd name="T20" fmla="*/ 0 w 266"/>
                <a:gd name="T21" fmla="*/ 0 h 232"/>
                <a:gd name="T22" fmla="*/ 0 w 266"/>
                <a:gd name="T23" fmla="*/ 0 h 232"/>
                <a:gd name="T24" fmla="*/ 0 w 266"/>
                <a:gd name="T25" fmla="*/ 0 h 232"/>
                <a:gd name="T26" fmla="*/ 0 w 266"/>
                <a:gd name="T27" fmla="*/ 0 h 232"/>
                <a:gd name="T28" fmla="*/ 0 w 266"/>
                <a:gd name="T29" fmla="*/ 0 h 232"/>
                <a:gd name="T30" fmla="*/ 0 w 266"/>
                <a:gd name="T31" fmla="*/ 0 h 232"/>
                <a:gd name="T32" fmla="*/ 0 w 266"/>
                <a:gd name="T33" fmla="*/ 0 h 232"/>
                <a:gd name="T34" fmla="*/ 0 w 266"/>
                <a:gd name="T35" fmla="*/ 0 h 232"/>
                <a:gd name="T36" fmla="*/ 0 w 266"/>
                <a:gd name="T37" fmla="*/ 0 h 232"/>
                <a:gd name="T38" fmla="*/ 0 w 266"/>
                <a:gd name="T39" fmla="*/ 0 h 232"/>
                <a:gd name="T40" fmla="*/ 0 w 266"/>
                <a:gd name="T41" fmla="*/ 0 h 232"/>
                <a:gd name="T42" fmla="*/ 0 w 266"/>
                <a:gd name="T43" fmla="*/ 0 h 232"/>
                <a:gd name="T44" fmla="*/ 0 w 266"/>
                <a:gd name="T45" fmla="*/ 0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50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0 w 108"/>
                <a:gd name="T1" fmla="*/ 0 h 144"/>
                <a:gd name="T2" fmla="*/ 0 w 108"/>
                <a:gd name="T3" fmla="*/ 0 h 144"/>
                <a:gd name="T4" fmla="*/ 0 w 108"/>
                <a:gd name="T5" fmla="*/ 0 h 144"/>
                <a:gd name="T6" fmla="*/ 0 w 108"/>
                <a:gd name="T7" fmla="*/ 0 h 144"/>
                <a:gd name="T8" fmla="*/ 0 w 108"/>
                <a:gd name="T9" fmla="*/ 0 h 144"/>
                <a:gd name="T10" fmla="*/ 0 w 108"/>
                <a:gd name="T11" fmla="*/ 0 h 144"/>
                <a:gd name="T12" fmla="*/ 0 w 108"/>
                <a:gd name="T13" fmla="*/ 0 h 144"/>
                <a:gd name="T14" fmla="*/ 0 w 108"/>
                <a:gd name="T15" fmla="*/ 0 h 144"/>
                <a:gd name="T16" fmla="*/ 0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51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0 w 116"/>
                <a:gd name="T1" fmla="*/ 0 h 144"/>
                <a:gd name="T2" fmla="*/ 0 w 116"/>
                <a:gd name="T3" fmla="*/ 0 h 144"/>
                <a:gd name="T4" fmla="*/ 0 w 116"/>
                <a:gd name="T5" fmla="*/ 0 h 144"/>
                <a:gd name="T6" fmla="*/ 0 w 116"/>
                <a:gd name="T7" fmla="*/ 0 h 144"/>
                <a:gd name="T8" fmla="*/ 0 w 116"/>
                <a:gd name="T9" fmla="*/ 0 h 144"/>
                <a:gd name="T10" fmla="*/ 0 w 116"/>
                <a:gd name="T11" fmla="*/ 0 h 144"/>
                <a:gd name="T12" fmla="*/ 0 w 116"/>
                <a:gd name="T13" fmla="*/ 0 h 144"/>
                <a:gd name="T14" fmla="*/ 0 w 116"/>
                <a:gd name="T15" fmla="*/ 0 h 144"/>
                <a:gd name="T16" fmla="*/ 0 w 116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52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0 w 267"/>
                <a:gd name="T1" fmla="*/ 0 h 210"/>
                <a:gd name="T2" fmla="*/ 0 w 267"/>
                <a:gd name="T3" fmla="*/ 0 h 210"/>
                <a:gd name="T4" fmla="*/ 0 w 267"/>
                <a:gd name="T5" fmla="*/ 0 h 210"/>
                <a:gd name="T6" fmla="*/ 0 w 267"/>
                <a:gd name="T7" fmla="*/ 0 h 210"/>
                <a:gd name="T8" fmla="*/ 0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53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0 w 112"/>
                <a:gd name="T1" fmla="*/ 0 h 143"/>
                <a:gd name="T2" fmla="*/ 0 w 112"/>
                <a:gd name="T3" fmla="*/ 0 h 143"/>
                <a:gd name="T4" fmla="*/ 0 w 112"/>
                <a:gd name="T5" fmla="*/ 0 h 143"/>
                <a:gd name="T6" fmla="*/ 0 w 112"/>
                <a:gd name="T7" fmla="*/ 0 h 143"/>
                <a:gd name="T8" fmla="*/ 0 w 112"/>
                <a:gd name="T9" fmla="*/ 0 h 143"/>
                <a:gd name="T10" fmla="*/ 0 w 112"/>
                <a:gd name="T11" fmla="*/ 0 h 143"/>
                <a:gd name="T12" fmla="*/ 0 w 112"/>
                <a:gd name="T13" fmla="*/ 0 h 143"/>
                <a:gd name="T14" fmla="*/ 0 w 112"/>
                <a:gd name="T15" fmla="*/ 0 h 143"/>
                <a:gd name="T16" fmla="*/ 0 w 112"/>
                <a:gd name="T17" fmla="*/ 0 h 143"/>
                <a:gd name="T18" fmla="*/ 0 w 112"/>
                <a:gd name="T19" fmla="*/ 0 h 143"/>
                <a:gd name="T20" fmla="*/ 0 w 112"/>
                <a:gd name="T21" fmla="*/ 0 h 143"/>
                <a:gd name="T22" fmla="*/ 0 w 112"/>
                <a:gd name="T23" fmla="*/ 0 h 143"/>
                <a:gd name="T24" fmla="*/ 0 w 112"/>
                <a:gd name="T25" fmla="*/ 0 h 143"/>
                <a:gd name="T26" fmla="*/ 0 w 112"/>
                <a:gd name="T27" fmla="*/ 0 h 143"/>
                <a:gd name="T28" fmla="*/ 0 w 112"/>
                <a:gd name="T29" fmla="*/ 0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54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0 w 114"/>
                <a:gd name="T1" fmla="*/ 0 h 118"/>
                <a:gd name="T2" fmla="*/ 0 w 114"/>
                <a:gd name="T3" fmla="*/ 0 h 118"/>
                <a:gd name="T4" fmla="*/ 0 w 114"/>
                <a:gd name="T5" fmla="*/ 0 h 118"/>
                <a:gd name="T6" fmla="*/ 0 w 114"/>
                <a:gd name="T7" fmla="*/ 0 h 118"/>
                <a:gd name="T8" fmla="*/ 0 w 114"/>
                <a:gd name="T9" fmla="*/ 0 h 118"/>
                <a:gd name="T10" fmla="*/ 0 w 114"/>
                <a:gd name="T11" fmla="*/ 0 h 118"/>
                <a:gd name="T12" fmla="*/ 0 w 114"/>
                <a:gd name="T13" fmla="*/ 0 h 118"/>
                <a:gd name="T14" fmla="*/ 0 w 114"/>
                <a:gd name="T15" fmla="*/ 0 h 118"/>
                <a:gd name="T16" fmla="*/ 0 w 114"/>
                <a:gd name="T17" fmla="*/ 0 h 118"/>
                <a:gd name="T18" fmla="*/ 0 w 114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55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0 w 3393"/>
                <a:gd name="T1" fmla="*/ 0 h 2481"/>
                <a:gd name="T2" fmla="*/ 0 w 3393"/>
                <a:gd name="T3" fmla="*/ 0 h 2481"/>
                <a:gd name="T4" fmla="*/ 0 w 3393"/>
                <a:gd name="T5" fmla="*/ 0 h 2481"/>
                <a:gd name="T6" fmla="*/ 0 w 3393"/>
                <a:gd name="T7" fmla="*/ 0 h 2481"/>
                <a:gd name="T8" fmla="*/ 0 w 3393"/>
                <a:gd name="T9" fmla="*/ 0 h 2481"/>
                <a:gd name="T10" fmla="*/ 0 w 3393"/>
                <a:gd name="T11" fmla="*/ 0 h 2481"/>
                <a:gd name="T12" fmla="*/ 0 w 3393"/>
                <a:gd name="T13" fmla="*/ 0 h 2481"/>
                <a:gd name="T14" fmla="*/ 0 w 3393"/>
                <a:gd name="T15" fmla="*/ 0 h 2481"/>
                <a:gd name="T16" fmla="*/ 0 w 3393"/>
                <a:gd name="T17" fmla="*/ 0 h 2481"/>
                <a:gd name="T18" fmla="*/ 0 w 3393"/>
                <a:gd name="T19" fmla="*/ 0 h 2481"/>
                <a:gd name="T20" fmla="*/ 0 w 3393"/>
                <a:gd name="T21" fmla="*/ 0 h 2481"/>
                <a:gd name="T22" fmla="*/ 0 w 3393"/>
                <a:gd name="T23" fmla="*/ 0 h 2481"/>
                <a:gd name="T24" fmla="*/ 0 w 3393"/>
                <a:gd name="T25" fmla="*/ 0 h 2481"/>
                <a:gd name="T26" fmla="*/ 0 w 3393"/>
                <a:gd name="T27" fmla="*/ 0 h 2481"/>
                <a:gd name="T28" fmla="*/ 0 w 3393"/>
                <a:gd name="T29" fmla="*/ 0 h 2481"/>
                <a:gd name="T30" fmla="*/ 0 w 3393"/>
                <a:gd name="T31" fmla="*/ 0 h 2481"/>
                <a:gd name="T32" fmla="*/ 0 w 3393"/>
                <a:gd name="T33" fmla="*/ 0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56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0 w 2602"/>
                <a:gd name="T1" fmla="*/ 0 h 1931"/>
                <a:gd name="T2" fmla="*/ 0 w 2602"/>
                <a:gd name="T3" fmla="*/ 0 h 1931"/>
                <a:gd name="T4" fmla="*/ 0 w 2602"/>
                <a:gd name="T5" fmla="*/ 0 h 1931"/>
                <a:gd name="T6" fmla="*/ 0 w 2602"/>
                <a:gd name="T7" fmla="*/ 0 h 1931"/>
                <a:gd name="T8" fmla="*/ 0 w 2602"/>
                <a:gd name="T9" fmla="*/ 0 h 1931"/>
                <a:gd name="T10" fmla="*/ 0 w 2602"/>
                <a:gd name="T11" fmla="*/ 0 h 1931"/>
                <a:gd name="T12" fmla="*/ 0 w 2602"/>
                <a:gd name="T13" fmla="*/ 0 h 1931"/>
                <a:gd name="T14" fmla="*/ 0 w 2602"/>
                <a:gd name="T15" fmla="*/ 0 h 1931"/>
                <a:gd name="T16" fmla="*/ 0 w 2602"/>
                <a:gd name="T17" fmla="*/ 0 h 1931"/>
                <a:gd name="T18" fmla="*/ 0 w 2602"/>
                <a:gd name="T19" fmla="*/ 0 h 1931"/>
                <a:gd name="T20" fmla="*/ 0 w 2602"/>
                <a:gd name="T21" fmla="*/ 0 h 1931"/>
                <a:gd name="T22" fmla="*/ 0 w 2602"/>
                <a:gd name="T23" fmla="*/ 0 h 1931"/>
                <a:gd name="T24" fmla="*/ 0 w 2602"/>
                <a:gd name="T25" fmla="*/ 0 h 1931"/>
                <a:gd name="T26" fmla="*/ 0 w 2602"/>
                <a:gd name="T27" fmla="*/ 0 h 1931"/>
                <a:gd name="T28" fmla="*/ 0 w 2602"/>
                <a:gd name="T29" fmla="*/ 0 h 1931"/>
                <a:gd name="T30" fmla="*/ 0 w 2602"/>
                <a:gd name="T31" fmla="*/ 0 h 1931"/>
                <a:gd name="T32" fmla="*/ 0 w 2602"/>
                <a:gd name="T33" fmla="*/ 0 h 1931"/>
                <a:gd name="T34" fmla="*/ 0 w 2602"/>
                <a:gd name="T35" fmla="*/ 0 h 1931"/>
                <a:gd name="T36" fmla="*/ 0 w 2602"/>
                <a:gd name="T37" fmla="*/ 0 h 1931"/>
                <a:gd name="T38" fmla="*/ 0 w 2602"/>
                <a:gd name="T39" fmla="*/ 0 h 1931"/>
                <a:gd name="T40" fmla="*/ 0 w 2602"/>
                <a:gd name="T41" fmla="*/ 0 h 1931"/>
                <a:gd name="T42" fmla="*/ 0 w 2602"/>
                <a:gd name="T43" fmla="*/ 0 h 1931"/>
                <a:gd name="T44" fmla="*/ 0 w 2602"/>
                <a:gd name="T45" fmla="*/ 0 h 1931"/>
                <a:gd name="T46" fmla="*/ 0 w 2602"/>
                <a:gd name="T47" fmla="*/ 0 h 1931"/>
                <a:gd name="T48" fmla="*/ 0 w 2602"/>
                <a:gd name="T49" fmla="*/ 0 h 1931"/>
                <a:gd name="T50" fmla="*/ 0 w 2602"/>
                <a:gd name="T51" fmla="*/ 0 h 1931"/>
                <a:gd name="T52" fmla="*/ 0 w 2602"/>
                <a:gd name="T53" fmla="*/ 0 h 1931"/>
                <a:gd name="T54" fmla="*/ 0 w 2602"/>
                <a:gd name="T55" fmla="*/ 0 h 1931"/>
                <a:gd name="T56" fmla="*/ 0 w 2602"/>
                <a:gd name="T57" fmla="*/ 0 h 1931"/>
                <a:gd name="T58" fmla="*/ 0 w 2602"/>
                <a:gd name="T59" fmla="*/ 0 h 1931"/>
                <a:gd name="T60" fmla="*/ 0 w 2602"/>
                <a:gd name="T61" fmla="*/ 0 h 1931"/>
                <a:gd name="T62" fmla="*/ 0 w 2602"/>
                <a:gd name="T63" fmla="*/ 0 h 1931"/>
                <a:gd name="T64" fmla="*/ 0 w 2602"/>
                <a:gd name="T65" fmla="*/ 0 h 1931"/>
                <a:gd name="T66" fmla="*/ 0 w 2602"/>
                <a:gd name="T67" fmla="*/ 0 h 1931"/>
                <a:gd name="T68" fmla="*/ 0 w 2602"/>
                <a:gd name="T69" fmla="*/ 0 h 1931"/>
                <a:gd name="T70" fmla="*/ 0 w 2602"/>
                <a:gd name="T71" fmla="*/ 0 h 1931"/>
                <a:gd name="T72" fmla="*/ 0 w 2602"/>
                <a:gd name="T73" fmla="*/ 0 h 1931"/>
                <a:gd name="T74" fmla="*/ 0 w 2602"/>
                <a:gd name="T75" fmla="*/ 0 h 1931"/>
                <a:gd name="T76" fmla="*/ 0 w 2602"/>
                <a:gd name="T77" fmla="*/ 0 h 1931"/>
                <a:gd name="T78" fmla="*/ 0 w 2602"/>
                <a:gd name="T79" fmla="*/ 0 h 1931"/>
                <a:gd name="T80" fmla="*/ 0 w 2602"/>
                <a:gd name="T81" fmla="*/ 0 h 1931"/>
                <a:gd name="T82" fmla="*/ 0 w 2602"/>
                <a:gd name="T83" fmla="*/ 0 h 1931"/>
                <a:gd name="T84" fmla="*/ 0 w 2602"/>
                <a:gd name="T85" fmla="*/ 0 h 1931"/>
                <a:gd name="T86" fmla="*/ 0 w 2602"/>
                <a:gd name="T87" fmla="*/ 0 h 1931"/>
                <a:gd name="T88" fmla="*/ 0 w 2602"/>
                <a:gd name="T89" fmla="*/ 0 h 1931"/>
                <a:gd name="T90" fmla="*/ 0 w 2602"/>
                <a:gd name="T91" fmla="*/ 0 h 1931"/>
                <a:gd name="T92" fmla="*/ 0 w 2602"/>
                <a:gd name="T93" fmla="*/ 0 h 1931"/>
                <a:gd name="T94" fmla="*/ 0 w 2602"/>
                <a:gd name="T95" fmla="*/ 0 h 1931"/>
                <a:gd name="T96" fmla="*/ 0 w 2602"/>
                <a:gd name="T97" fmla="*/ 0 h 1931"/>
                <a:gd name="T98" fmla="*/ 0 w 2602"/>
                <a:gd name="T99" fmla="*/ 0 h 1931"/>
                <a:gd name="T100" fmla="*/ 0 w 2602"/>
                <a:gd name="T101" fmla="*/ 0 h 1931"/>
                <a:gd name="T102" fmla="*/ 0 w 2602"/>
                <a:gd name="T103" fmla="*/ 0 h 1931"/>
                <a:gd name="T104" fmla="*/ 0 w 2602"/>
                <a:gd name="T105" fmla="*/ 0 h 1931"/>
                <a:gd name="T106" fmla="*/ 0 w 2602"/>
                <a:gd name="T107" fmla="*/ 0 h 1931"/>
                <a:gd name="T108" fmla="*/ 0 w 2602"/>
                <a:gd name="T109" fmla="*/ 0 h 1931"/>
                <a:gd name="T110" fmla="*/ 0 w 2602"/>
                <a:gd name="T111" fmla="*/ 0 h 1931"/>
                <a:gd name="T112" fmla="*/ 0 w 2602"/>
                <a:gd name="T113" fmla="*/ 0 h 1931"/>
                <a:gd name="T114" fmla="*/ 0 w 2602"/>
                <a:gd name="T115" fmla="*/ 0 h 1931"/>
                <a:gd name="T116" fmla="*/ 0 w 2602"/>
                <a:gd name="T117" fmla="*/ 0 h 1931"/>
                <a:gd name="T118" fmla="*/ 0 w 2602"/>
                <a:gd name="T119" fmla="*/ 0 h 1931"/>
                <a:gd name="T120" fmla="*/ 0 w 2602"/>
                <a:gd name="T121" fmla="*/ 0 h 1931"/>
                <a:gd name="T122" fmla="*/ 0 w 2602"/>
                <a:gd name="T123" fmla="*/ 0 h 1931"/>
                <a:gd name="T124" fmla="*/ 0 w 2602"/>
                <a:gd name="T125" fmla="*/ 0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57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0 w 179"/>
                <a:gd name="T1" fmla="*/ 0 h 139"/>
                <a:gd name="T2" fmla="*/ 0 w 179"/>
                <a:gd name="T3" fmla="*/ 0 h 139"/>
                <a:gd name="T4" fmla="*/ 0 w 179"/>
                <a:gd name="T5" fmla="*/ 0 h 139"/>
                <a:gd name="T6" fmla="*/ 0 w 179"/>
                <a:gd name="T7" fmla="*/ 0 h 139"/>
                <a:gd name="T8" fmla="*/ 0 w 179"/>
                <a:gd name="T9" fmla="*/ 0 h 139"/>
                <a:gd name="T10" fmla="*/ 0 w 179"/>
                <a:gd name="T11" fmla="*/ 0 h 139"/>
                <a:gd name="T12" fmla="*/ 0 w 179"/>
                <a:gd name="T13" fmla="*/ 0 h 139"/>
                <a:gd name="T14" fmla="*/ 0 w 179"/>
                <a:gd name="T15" fmla="*/ 0 h 139"/>
                <a:gd name="T16" fmla="*/ 0 w 179"/>
                <a:gd name="T17" fmla="*/ 0 h 139"/>
                <a:gd name="T18" fmla="*/ 0 w 179"/>
                <a:gd name="T19" fmla="*/ 0 h 139"/>
                <a:gd name="T20" fmla="*/ 0 w 179"/>
                <a:gd name="T21" fmla="*/ 0 h 139"/>
                <a:gd name="T22" fmla="*/ 0 w 179"/>
                <a:gd name="T23" fmla="*/ 0 h 139"/>
                <a:gd name="T24" fmla="*/ 0 w 179"/>
                <a:gd name="T25" fmla="*/ 0 h 139"/>
                <a:gd name="T26" fmla="*/ 0 w 179"/>
                <a:gd name="T27" fmla="*/ 0 h 139"/>
                <a:gd name="T28" fmla="*/ 0 w 179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58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0 w 372"/>
                <a:gd name="T1" fmla="*/ 0 h 224"/>
                <a:gd name="T2" fmla="*/ 0 w 372"/>
                <a:gd name="T3" fmla="*/ 0 h 224"/>
                <a:gd name="T4" fmla="*/ 0 w 372"/>
                <a:gd name="T5" fmla="*/ 0 h 224"/>
                <a:gd name="T6" fmla="*/ 0 w 372"/>
                <a:gd name="T7" fmla="*/ 0 h 224"/>
                <a:gd name="T8" fmla="*/ 0 w 372"/>
                <a:gd name="T9" fmla="*/ 0 h 224"/>
                <a:gd name="T10" fmla="*/ 0 w 372"/>
                <a:gd name="T11" fmla="*/ 0 h 224"/>
                <a:gd name="T12" fmla="*/ 0 w 372"/>
                <a:gd name="T13" fmla="*/ 0 h 224"/>
                <a:gd name="T14" fmla="*/ 0 w 372"/>
                <a:gd name="T15" fmla="*/ 0 h 224"/>
                <a:gd name="T16" fmla="*/ 0 w 372"/>
                <a:gd name="T17" fmla="*/ 0 h 224"/>
                <a:gd name="T18" fmla="*/ 0 w 372"/>
                <a:gd name="T19" fmla="*/ 0 h 224"/>
                <a:gd name="T20" fmla="*/ 0 w 372"/>
                <a:gd name="T21" fmla="*/ 0 h 224"/>
                <a:gd name="T22" fmla="*/ 0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59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0 w 49"/>
                <a:gd name="T1" fmla="*/ 0 h 250"/>
                <a:gd name="T2" fmla="*/ 0 w 49"/>
                <a:gd name="T3" fmla="*/ 0 h 250"/>
                <a:gd name="T4" fmla="*/ 0 w 49"/>
                <a:gd name="T5" fmla="*/ 0 h 250"/>
                <a:gd name="T6" fmla="*/ 0 w 49"/>
                <a:gd name="T7" fmla="*/ 0 h 250"/>
                <a:gd name="T8" fmla="*/ 0 w 49"/>
                <a:gd name="T9" fmla="*/ 0 h 250"/>
                <a:gd name="T10" fmla="*/ 0 w 49"/>
                <a:gd name="T11" fmla="*/ 0 h 250"/>
                <a:gd name="T12" fmla="*/ 0 w 49"/>
                <a:gd name="T13" fmla="*/ 0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0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0 w 46"/>
                <a:gd name="T1" fmla="*/ 0 h 194"/>
                <a:gd name="T2" fmla="*/ 0 w 46"/>
                <a:gd name="T3" fmla="*/ 0 h 194"/>
                <a:gd name="T4" fmla="*/ 0 w 46"/>
                <a:gd name="T5" fmla="*/ 0 h 194"/>
                <a:gd name="T6" fmla="*/ 0 w 46"/>
                <a:gd name="T7" fmla="*/ 0 h 194"/>
                <a:gd name="T8" fmla="*/ 0 w 46"/>
                <a:gd name="T9" fmla="*/ 0 h 194"/>
                <a:gd name="T10" fmla="*/ 0 w 46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1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0 w 400"/>
                <a:gd name="T1" fmla="*/ 0 h 261"/>
                <a:gd name="T2" fmla="*/ 0 w 400"/>
                <a:gd name="T3" fmla="*/ 0 h 261"/>
                <a:gd name="T4" fmla="*/ 0 w 400"/>
                <a:gd name="T5" fmla="*/ 0 h 261"/>
                <a:gd name="T6" fmla="*/ 0 w 400"/>
                <a:gd name="T7" fmla="*/ 0 h 261"/>
                <a:gd name="T8" fmla="*/ 0 w 400"/>
                <a:gd name="T9" fmla="*/ 0 h 261"/>
                <a:gd name="T10" fmla="*/ 0 w 400"/>
                <a:gd name="T11" fmla="*/ 0 h 261"/>
                <a:gd name="T12" fmla="*/ 0 w 400"/>
                <a:gd name="T13" fmla="*/ 0 h 261"/>
                <a:gd name="T14" fmla="*/ 0 w 400"/>
                <a:gd name="T15" fmla="*/ 0 h 261"/>
                <a:gd name="T16" fmla="*/ 0 w 400"/>
                <a:gd name="T17" fmla="*/ 0 h 261"/>
                <a:gd name="T18" fmla="*/ 0 w 400"/>
                <a:gd name="T19" fmla="*/ 0 h 261"/>
                <a:gd name="T20" fmla="*/ 0 w 400"/>
                <a:gd name="T21" fmla="*/ 0 h 261"/>
                <a:gd name="T22" fmla="*/ 0 w 400"/>
                <a:gd name="T23" fmla="*/ 0 h 261"/>
                <a:gd name="T24" fmla="*/ 0 w 400"/>
                <a:gd name="T25" fmla="*/ 0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2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0 w 479"/>
                <a:gd name="T1" fmla="*/ 0 h 384"/>
                <a:gd name="T2" fmla="*/ 0 w 479"/>
                <a:gd name="T3" fmla="*/ 0 h 384"/>
                <a:gd name="T4" fmla="*/ 0 w 479"/>
                <a:gd name="T5" fmla="*/ 0 h 384"/>
                <a:gd name="T6" fmla="*/ 0 w 479"/>
                <a:gd name="T7" fmla="*/ 0 h 384"/>
                <a:gd name="T8" fmla="*/ 0 w 479"/>
                <a:gd name="T9" fmla="*/ 0 h 384"/>
                <a:gd name="T10" fmla="*/ 0 w 479"/>
                <a:gd name="T11" fmla="*/ 0 h 384"/>
                <a:gd name="T12" fmla="*/ 0 w 479"/>
                <a:gd name="T13" fmla="*/ 0 h 384"/>
                <a:gd name="T14" fmla="*/ 0 w 479"/>
                <a:gd name="T15" fmla="*/ 0 h 384"/>
                <a:gd name="T16" fmla="*/ 0 w 479"/>
                <a:gd name="T17" fmla="*/ 0 h 384"/>
                <a:gd name="T18" fmla="*/ 0 w 479"/>
                <a:gd name="T19" fmla="*/ 0 h 384"/>
                <a:gd name="T20" fmla="*/ 0 w 479"/>
                <a:gd name="T21" fmla="*/ 0 h 384"/>
                <a:gd name="T22" fmla="*/ 0 w 479"/>
                <a:gd name="T23" fmla="*/ 0 h 384"/>
                <a:gd name="T24" fmla="*/ 0 w 479"/>
                <a:gd name="T25" fmla="*/ 0 h 384"/>
                <a:gd name="T26" fmla="*/ 0 w 479"/>
                <a:gd name="T27" fmla="*/ 0 h 384"/>
                <a:gd name="T28" fmla="*/ 0 w 479"/>
                <a:gd name="T29" fmla="*/ 0 h 384"/>
                <a:gd name="T30" fmla="*/ 0 w 479"/>
                <a:gd name="T31" fmla="*/ 0 h 384"/>
                <a:gd name="T32" fmla="*/ 0 w 479"/>
                <a:gd name="T33" fmla="*/ 0 h 384"/>
                <a:gd name="T34" fmla="*/ 0 w 479"/>
                <a:gd name="T35" fmla="*/ 0 h 384"/>
                <a:gd name="T36" fmla="*/ 0 w 479"/>
                <a:gd name="T37" fmla="*/ 0 h 384"/>
                <a:gd name="T38" fmla="*/ 0 w 479"/>
                <a:gd name="T39" fmla="*/ 0 h 384"/>
                <a:gd name="T40" fmla="*/ 0 w 479"/>
                <a:gd name="T41" fmla="*/ 0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3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0 w 102"/>
                <a:gd name="T1" fmla="*/ 0 h 154"/>
                <a:gd name="T2" fmla="*/ 0 w 102"/>
                <a:gd name="T3" fmla="*/ 0 h 154"/>
                <a:gd name="T4" fmla="*/ 0 w 102"/>
                <a:gd name="T5" fmla="*/ 0 h 154"/>
                <a:gd name="T6" fmla="*/ 0 w 102"/>
                <a:gd name="T7" fmla="*/ 0 h 154"/>
                <a:gd name="T8" fmla="*/ 0 w 102"/>
                <a:gd name="T9" fmla="*/ 0 h 154"/>
                <a:gd name="T10" fmla="*/ 0 w 102"/>
                <a:gd name="T11" fmla="*/ 0 h 154"/>
                <a:gd name="T12" fmla="*/ 0 w 102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4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0 w 76"/>
                <a:gd name="T1" fmla="*/ 0 h 50"/>
                <a:gd name="T2" fmla="*/ 0 w 76"/>
                <a:gd name="T3" fmla="*/ 0 h 50"/>
                <a:gd name="T4" fmla="*/ 0 w 76"/>
                <a:gd name="T5" fmla="*/ 0 h 50"/>
                <a:gd name="T6" fmla="*/ 0 w 76"/>
                <a:gd name="T7" fmla="*/ 0 h 50"/>
                <a:gd name="T8" fmla="*/ 0 w 76"/>
                <a:gd name="T9" fmla="*/ 0 h 50"/>
                <a:gd name="T10" fmla="*/ 0 w 76"/>
                <a:gd name="T11" fmla="*/ 0 h 50"/>
                <a:gd name="T12" fmla="*/ 0 w 76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5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0 w 107"/>
                <a:gd name="T1" fmla="*/ 0 h 104"/>
                <a:gd name="T2" fmla="*/ 0 w 107"/>
                <a:gd name="T3" fmla="*/ 0 h 104"/>
                <a:gd name="T4" fmla="*/ 0 w 107"/>
                <a:gd name="T5" fmla="*/ 0 h 104"/>
                <a:gd name="T6" fmla="*/ 0 w 107"/>
                <a:gd name="T7" fmla="*/ 0 h 104"/>
                <a:gd name="T8" fmla="*/ 0 w 107"/>
                <a:gd name="T9" fmla="*/ 0 h 104"/>
                <a:gd name="T10" fmla="*/ 0 w 107"/>
                <a:gd name="T11" fmla="*/ 0 h 104"/>
                <a:gd name="T12" fmla="*/ 0 w 107"/>
                <a:gd name="T13" fmla="*/ 0 h 104"/>
                <a:gd name="T14" fmla="*/ 0 w 107"/>
                <a:gd name="T15" fmla="*/ 0 h 104"/>
                <a:gd name="T16" fmla="*/ 0 w 107"/>
                <a:gd name="T17" fmla="*/ 0 h 104"/>
                <a:gd name="T18" fmla="*/ 0 w 107"/>
                <a:gd name="T19" fmla="*/ 0 h 104"/>
                <a:gd name="T20" fmla="*/ 0 w 107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6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0 w 172"/>
                <a:gd name="T1" fmla="*/ 0 h 183"/>
                <a:gd name="T2" fmla="*/ 0 w 172"/>
                <a:gd name="T3" fmla="*/ 0 h 183"/>
                <a:gd name="T4" fmla="*/ 0 w 172"/>
                <a:gd name="T5" fmla="*/ 0 h 183"/>
                <a:gd name="T6" fmla="*/ 0 w 172"/>
                <a:gd name="T7" fmla="*/ 0 h 183"/>
                <a:gd name="T8" fmla="*/ 0 w 172"/>
                <a:gd name="T9" fmla="*/ 0 h 183"/>
                <a:gd name="T10" fmla="*/ 0 w 172"/>
                <a:gd name="T11" fmla="*/ 0 h 183"/>
                <a:gd name="T12" fmla="*/ 0 w 172"/>
                <a:gd name="T13" fmla="*/ 0 h 183"/>
                <a:gd name="T14" fmla="*/ 0 w 172"/>
                <a:gd name="T15" fmla="*/ 0 h 183"/>
                <a:gd name="T16" fmla="*/ 0 w 172"/>
                <a:gd name="T17" fmla="*/ 0 h 183"/>
                <a:gd name="T18" fmla="*/ 0 w 172"/>
                <a:gd name="T19" fmla="*/ 0 h 183"/>
                <a:gd name="T20" fmla="*/ 0 w 172"/>
                <a:gd name="T21" fmla="*/ 0 h 183"/>
                <a:gd name="T22" fmla="*/ 0 w 172"/>
                <a:gd name="T23" fmla="*/ 0 h 183"/>
                <a:gd name="T24" fmla="*/ 0 w 172"/>
                <a:gd name="T25" fmla="*/ 0 h 183"/>
                <a:gd name="T26" fmla="*/ 0 w 172"/>
                <a:gd name="T27" fmla="*/ 0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7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0 h 110"/>
                <a:gd name="T2" fmla="*/ 0 w 184"/>
                <a:gd name="T3" fmla="*/ 0 h 110"/>
                <a:gd name="T4" fmla="*/ 0 w 184"/>
                <a:gd name="T5" fmla="*/ 0 h 110"/>
                <a:gd name="T6" fmla="*/ 0 w 18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8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0 w 258"/>
                <a:gd name="T1" fmla="*/ 0 h 191"/>
                <a:gd name="T2" fmla="*/ 0 w 258"/>
                <a:gd name="T3" fmla="*/ 0 h 191"/>
                <a:gd name="T4" fmla="*/ 0 w 258"/>
                <a:gd name="T5" fmla="*/ 0 h 191"/>
                <a:gd name="T6" fmla="*/ 0 w 258"/>
                <a:gd name="T7" fmla="*/ 0 h 191"/>
                <a:gd name="T8" fmla="*/ 0 w 258"/>
                <a:gd name="T9" fmla="*/ 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9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0 w 450"/>
                <a:gd name="T1" fmla="*/ 0 h 480"/>
                <a:gd name="T2" fmla="*/ 0 w 450"/>
                <a:gd name="T3" fmla="*/ 0 h 480"/>
                <a:gd name="T4" fmla="*/ 0 w 450"/>
                <a:gd name="T5" fmla="*/ 0 h 480"/>
                <a:gd name="T6" fmla="*/ 0 w 450"/>
                <a:gd name="T7" fmla="*/ 0 h 480"/>
                <a:gd name="T8" fmla="*/ 0 w 450"/>
                <a:gd name="T9" fmla="*/ 0 h 480"/>
                <a:gd name="T10" fmla="*/ 0 w 450"/>
                <a:gd name="T11" fmla="*/ 0 h 480"/>
                <a:gd name="T12" fmla="*/ 0 w 450"/>
                <a:gd name="T13" fmla="*/ 0 h 480"/>
                <a:gd name="T14" fmla="*/ 0 w 450"/>
                <a:gd name="T15" fmla="*/ 0 h 480"/>
                <a:gd name="T16" fmla="*/ 0 w 450"/>
                <a:gd name="T17" fmla="*/ 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9244" name="Rectangle 37"/>
          <p:cNvSpPr txBox="1">
            <a:spLocks noChangeArrowheads="1"/>
          </p:cNvSpPr>
          <p:nvPr/>
        </p:nvSpPr>
        <p:spPr bwMode="auto">
          <a:xfrm>
            <a:off x="1782763" y="1890018"/>
            <a:ext cx="2667000" cy="242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</a:pPr>
            <a:r>
              <a:rPr lang="vi-VN" altLang="en-US" sz="3600" b="1" dirty="0">
                <a:solidFill>
                  <a:srgbClr val="000000"/>
                </a:solidFill>
                <a:latin typeface="Times New Roman" pitchFamily="18" charset="0"/>
              </a:rPr>
              <a:t>- Dùng bút chì, thước kẻ nối 4 điểm lại</a:t>
            </a:r>
            <a:endParaRPr lang="en-US" altLang="en-US" sz="3600" b="1" dirty="0">
              <a:solidFill>
                <a:srgbClr val="000000"/>
              </a:solidFill>
              <a:latin typeface="Perpetua" pitchFamily="18" charset="0"/>
            </a:endParaRPr>
          </a:p>
        </p:txBody>
      </p:sp>
      <p:sp>
        <p:nvSpPr>
          <p:cNvPr id="79" name="TextBox 5"/>
          <p:cNvSpPr txBox="1">
            <a:spLocks noChangeArrowheads="1"/>
          </p:cNvSpPr>
          <p:nvPr/>
        </p:nvSpPr>
        <p:spPr bwMode="auto">
          <a:xfrm>
            <a:off x="157229" y="1281152"/>
            <a:ext cx="428785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endParaRPr lang="en-MY" alt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Text Box 4"/>
          <p:cNvSpPr txBox="1">
            <a:spLocks noChangeArrowheads="1"/>
          </p:cNvSpPr>
          <p:nvPr/>
        </p:nvSpPr>
        <p:spPr bwMode="auto">
          <a:xfrm>
            <a:off x="-38423" y="135937"/>
            <a:ext cx="729067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dirty="0" err="1">
                <a:solidFill>
                  <a:srgbClr val="0000CC"/>
                </a:solidFill>
              </a:rPr>
              <a:t>Hoạt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động</a:t>
            </a:r>
            <a:r>
              <a:rPr lang="en-US" altLang="en-US" sz="3600" dirty="0">
                <a:solidFill>
                  <a:srgbClr val="0000CC"/>
                </a:solidFill>
              </a:rPr>
              <a:t> 2: </a:t>
            </a:r>
            <a:r>
              <a:rPr lang="en-US" altLang="en-US" sz="3600" dirty="0" err="1">
                <a:solidFill>
                  <a:srgbClr val="0000CC"/>
                </a:solidFill>
              </a:rPr>
              <a:t>Hướng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dẫn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mẫu</a:t>
            </a:r>
            <a:r>
              <a:rPr lang="en-US" altLang="en-US" sz="3600" dirty="0">
                <a:solidFill>
                  <a:srgbClr val="0000CC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752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35"/>
    </mc:Choice>
    <mc:Fallback xmlns="">
      <p:transition spd="slow" advTm="118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3.33333E-6 0.7944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72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95 0.00139 L 0.09023 0.0083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84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3" y="347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3.33333E-6 0.7944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722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ADE5AAAA-1992-44C6-B05D-C3F93C89BB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242" name="Rectangle 37"/>
          <p:cNvSpPr txBox="1">
            <a:spLocks noChangeArrowheads="1"/>
          </p:cNvSpPr>
          <p:nvPr/>
        </p:nvSpPr>
        <p:spPr bwMode="auto">
          <a:xfrm>
            <a:off x="2074854" y="2514600"/>
            <a:ext cx="2743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</a:pPr>
            <a:endParaRPr lang="en-US" altLang="en-US" sz="36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7148222" y="1524000"/>
            <a:ext cx="1981200" cy="4953000"/>
            <a:chOff x="2832" y="864"/>
            <a:chExt cx="1248" cy="3120"/>
          </a:xfrm>
        </p:grpSpPr>
        <p:sp>
          <p:nvSpPr>
            <p:cNvPr id="83" name="Rectangle 82"/>
            <p:cNvSpPr>
              <a:spLocks noChangeArrowheads="1"/>
            </p:cNvSpPr>
            <p:nvPr/>
          </p:nvSpPr>
          <p:spPr bwMode="auto">
            <a:xfrm>
              <a:off x="2832" y="864"/>
              <a:ext cx="624" cy="62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84" name="Rectangle 83"/>
            <p:cNvSpPr>
              <a:spLocks noChangeArrowheads="1"/>
            </p:cNvSpPr>
            <p:nvPr/>
          </p:nvSpPr>
          <p:spPr bwMode="auto">
            <a:xfrm>
              <a:off x="3456" y="864"/>
              <a:ext cx="624" cy="62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86" name="Rectangle 85"/>
            <p:cNvSpPr>
              <a:spLocks noChangeArrowheads="1"/>
            </p:cNvSpPr>
            <p:nvPr/>
          </p:nvSpPr>
          <p:spPr bwMode="auto">
            <a:xfrm>
              <a:off x="2832" y="1488"/>
              <a:ext cx="624" cy="62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87" name="Rectangle 86"/>
            <p:cNvSpPr>
              <a:spLocks noChangeArrowheads="1"/>
            </p:cNvSpPr>
            <p:nvPr/>
          </p:nvSpPr>
          <p:spPr bwMode="auto">
            <a:xfrm>
              <a:off x="3456" y="1488"/>
              <a:ext cx="624" cy="62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1" name="Rectangle 90"/>
            <p:cNvSpPr>
              <a:spLocks noChangeArrowheads="1"/>
            </p:cNvSpPr>
            <p:nvPr/>
          </p:nvSpPr>
          <p:spPr bwMode="auto">
            <a:xfrm>
              <a:off x="2832" y="2112"/>
              <a:ext cx="624" cy="62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2" name="Rectangle 91"/>
            <p:cNvSpPr>
              <a:spLocks noChangeArrowheads="1"/>
            </p:cNvSpPr>
            <p:nvPr/>
          </p:nvSpPr>
          <p:spPr bwMode="auto">
            <a:xfrm>
              <a:off x="3456" y="2112"/>
              <a:ext cx="624" cy="62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4" name="Rectangle 93"/>
            <p:cNvSpPr>
              <a:spLocks noChangeArrowheads="1"/>
            </p:cNvSpPr>
            <p:nvPr/>
          </p:nvSpPr>
          <p:spPr bwMode="auto">
            <a:xfrm>
              <a:off x="2832" y="2736"/>
              <a:ext cx="624" cy="62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5" name="Rectangle 94"/>
            <p:cNvSpPr>
              <a:spLocks noChangeArrowheads="1"/>
            </p:cNvSpPr>
            <p:nvPr/>
          </p:nvSpPr>
          <p:spPr bwMode="auto">
            <a:xfrm>
              <a:off x="3456" y="2736"/>
              <a:ext cx="624" cy="62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7" name="Rectangle 96"/>
            <p:cNvSpPr>
              <a:spLocks noChangeArrowheads="1"/>
            </p:cNvSpPr>
            <p:nvPr/>
          </p:nvSpPr>
          <p:spPr bwMode="auto">
            <a:xfrm>
              <a:off x="2832" y="3360"/>
              <a:ext cx="624" cy="62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8" name="Rectangle 97"/>
            <p:cNvSpPr>
              <a:spLocks noChangeArrowheads="1"/>
            </p:cNvSpPr>
            <p:nvPr/>
          </p:nvSpPr>
          <p:spPr bwMode="auto">
            <a:xfrm>
              <a:off x="3456" y="3360"/>
              <a:ext cx="624" cy="62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6157622" y="1524000"/>
            <a:ext cx="990600" cy="4953000"/>
            <a:chOff x="2208" y="864"/>
            <a:chExt cx="624" cy="3120"/>
          </a:xfrm>
        </p:grpSpPr>
        <p:sp>
          <p:nvSpPr>
            <p:cNvPr id="2" name="Rectangle 84"/>
            <p:cNvSpPr>
              <a:spLocks noChangeArrowheads="1"/>
            </p:cNvSpPr>
            <p:nvPr/>
          </p:nvSpPr>
          <p:spPr bwMode="auto">
            <a:xfrm>
              <a:off x="2208" y="864"/>
              <a:ext cx="624" cy="62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4" name="Rectangle 88"/>
            <p:cNvSpPr>
              <a:spLocks noChangeArrowheads="1"/>
            </p:cNvSpPr>
            <p:nvPr/>
          </p:nvSpPr>
          <p:spPr bwMode="auto">
            <a:xfrm>
              <a:off x="2208" y="1488"/>
              <a:ext cx="624" cy="62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6" name="Rectangle 92"/>
            <p:cNvSpPr>
              <a:spLocks noChangeArrowheads="1"/>
            </p:cNvSpPr>
            <p:nvPr/>
          </p:nvSpPr>
          <p:spPr bwMode="auto">
            <a:xfrm>
              <a:off x="2208" y="2112"/>
              <a:ext cx="624" cy="62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7" name="Rectangle 95"/>
            <p:cNvSpPr>
              <a:spLocks noChangeArrowheads="1"/>
            </p:cNvSpPr>
            <p:nvPr/>
          </p:nvSpPr>
          <p:spPr bwMode="auto">
            <a:xfrm>
              <a:off x="2208" y="2736"/>
              <a:ext cx="624" cy="62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8" name="Rectangle 98"/>
            <p:cNvSpPr>
              <a:spLocks noChangeArrowheads="1"/>
            </p:cNvSpPr>
            <p:nvPr/>
          </p:nvSpPr>
          <p:spPr bwMode="auto">
            <a:xfrm>
              <a:off x="2208" y="3360"/>
              <a:ext cx="624" cy="62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208" y="864"/>
              <a:ext cx="96" cy="96"/>
            </a:xfrm>
            <a:prstGeom prst="rect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736" y="864"/>
              <a:ext cx="96" cy="96"/>
            </a:xfrm>
            <a:prstGeom prst="rect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208" y="3888"/>
              <a:ext cx="96" cy="96"/>
            </a:xfrm>
            <a:prstGeom prst="rect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736" y="3888"/>
              <a:ext cx="96" cy="96"/>
            </a:xfrm>
            <a:prstGeom prst="rect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 rot="16200000" flipH="1">
              <a:off x="648" y="2424"/>
              <a:ext cx="3120" cy="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24"/>
            <p:cNvCxnSpPr/>
            <p:nvPr/>
          </p:nvCxnSpPr>
          <p:spPr>
            <a:xfrm rot="16200000" flipH="1">
              <a:off x="1272" y="2424"/>
              <a:ext cx="3120" cy="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2208" y="3984"/>
              <a:ext cx="62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51"/>
            <p:cNvCxnSpPr/>
            <p:nvPr/>
          </p:nvCxnSpPr>
          <p:spPr>
            <a:xfrm>
              <a:off x="2208" y="864"/>
              <a:ext cx="62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5"/>
          <p:cNvSpPr txBox="1">
            <a:spLocks noChangeArrowheads="1"/>
          </p:cNvSpPr>
          <p:nvPr/>
        </p:nvSpPr>
        <p:spPr bwMode="auto">
          <a:xfrm>
            <a:off x="144934" y="1292645"/>
            <a:ext cx="428785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endParaRPr lang="en-MY" alt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37"/>
          <p:cNvSpPr txBox="1">
            <a:spLocks noChangeArrowheads="1"/>
          </p:cNvSpPr>
          <p:nvPr/>
        </p:nvSpPr>
        <p:spPr bwMode="auto">
          <a:xfrm>
            <a:off x="1085930" y="2019300"/>
            <a:ext cx="4600767" cy="1568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</a:pPr>
            <a:r>
              <a:rPr lang="vi-VN" altLang="en-US" sz="3600" b="1" dirty="0">
                <a:solidFill>
                  <a:srgbClr val="000000"/>
                </a:solidFill>
                <a:latin typeface="Times New Roman" pitchFamily="18" charset="0"/>
              </a:rPr>
              <a:t>- Dùng bút chì, thước kẻ nối 4 điểm lại</a:t>
            </a:r>
            <a:endParaRPr lang="en-US" altLang="en-US" sz="3600" b="1" dirty="0">
              <a:solidFill>
                <a:srgbClr val="000000"/>
              </a:solidFill>
              <a:latin typeface="Perpetua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157622" y="6572189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Hình</a:t>
            </a:r>
            <a:r>
              <a:rPr lang="en-US" sz="2000" b="1" dirty="0"/>
              <a:t> 1</a:t>
            </a:r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618835" y="162057"/>
            <a:ext cx="75199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dirty="0" err="1">
                <a:solidFill>
                  <a:srgbClr val="0000CC"/>
                </a:solidFill>
              </a:rPr>
              <a:t>Hoạt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động</a:t>
            </a:r>
            <a:r>
              <a:rPr lang="en-US" altLang="en-US" sz="3600" dirty="0">
                <a:solidFill>
                  <a:srgbClr val="0000CC"/>
                </a:solidFill>
              </a:rPr>
              <a:t> 2: </a:t>
            </a:r>
            <a:r>
              <a:rPr lang="en-US" altLang="en-US" sz="3600" dirty="0" err="1">
                <a:solidFill>
                  <a:srgbClr val="0000CC"/>
                </a:solidFill>
              </a:rPr>
              <a:t>Hướng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dẫn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mẫu</a:t>
            </a:r>
            <a:r>
              <a:rPr lang="en-US" altLang="en-US" sz="3600" dirty="0">
                <a:solidFill>
                  <a:srgbClr val="0000CC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4163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10"/>
    </mc:Choice>
    <mc:Fallback xmlns="">
      <p:transition spd="slow" advTm="761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FFC22215-8F21-4236-8C43-0B1D6AF7F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140"/>
          <p:cNvGrpSpPr>
            <a:grpSpLocks/>
          </p:cNvGrpSpPr>
          <p:nvPr/>
        </p:nvGrpSpPr>
        <p:grpSpPr bwMode="auto">
          <a:xfrm>
            <a:off x="7569199" y="2035176"/>
            <a:ext cx="812800" cy="3260725"/>
            <a:chOff x="4864" y="1589"/>
            <a:chExt cx="512" cy="2054"/>
          </a:xfrm>
        </p:grpSpPr>
        <p:sp>
          <p:nvSpPr>
            <p:cNvPr id="89" name="Rectangle 88"/>
            <p:cNvSpPr>
              <a:spLocks noChangeArrowheads="1"/>
            </p:cNvSpPr>
            <p:nvPr/>
          </p:nvSpPr>
          <p:spPr bwMode="auto">
            <a:xfrm>
              <a:off x="4864" y="1589"/>
              <a:ext cx="512" cy="513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MY">
                <a:solidFill>
                  <a:schemeClr val="lt1"/>
                </a:solidFill>
              </a:endParaRPr>
            </a:p>
          </p:txBody>
        </p:sp>
        <p:sp>
          <p:nvSpPr>
            <p:cNvPr id="93" name="Rectangle 92"/>
            <p:cNvSpPr>
              <a:spLocks noChangeArrowheads="1"/>
            </p:cNvSpPr>
            <p:nvPr/>
          </p:nvSpPr>
          <p:spPr bwMode="auto">
            <a:xfrm>
              <a:off x="4864" y="2102"/>
              <a:ext cx="512" cy="51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MY">
                <a:solidFill>
                  <a:schemeClr val="lt1"/>
                </a:solidFill>
              </a:endParaRPr>
            </a:p>
          </p:txBody>
        </p:sp>
        <p:sp>
          <p:nvSpPr>
            <p:cNvPr id="96" name="Rectangle 95"/>
            <p:cNvSpPr>
              <a:spLocks noChangeArrowheads="1"/>
            </p:cNvSpPr>
            <p:nvPr/>
          </p:nvSpPr>
          <p:spPr bwMode="auto">
            <a:xfrm>
              <a:off x="4864" y="2616"/>
              <a:ext cx="512" cy="513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MY">
                <a:solidFill>
                  <a:schemeClr val="lt1"/>
                </a:solidFill>
              </a:endParaRPr>
            </a:p>
          </p:txBody>
        </p:sp>
        <p:sp>
          <p:nvSpPr>
            <p:cNvPr id="99" name="Rectangle 98"/>
            <p:cNvSpPr>
              <a:spLocks noChangeArrowheads="1"/>
            </p:cNvSpPr>
            <p:nvPr/>
          </p:nvSpPr>
          <p:spPr bwMode="auto">
            <a:xfrm>
              <a:off x="4864" y="3129"/>
              <a:ext cx="512" cy="51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MY">
                <a:solidFill>
                  <a:schemeClr val="lt1"/>
                </a:solidFill>
              </a:endParaRPr>
            </a:p>
          </p:txBody>
        </p:sp>
      </p:grpSp>
      <p:grpSp>
        <p:nvGrpSpPr>
          <p:cNvPr id="11" name="Group 187"/>
          <p:cNvGrpSpPr>
            <a:grpSpLocks/>
          </p:cNvGrpSpPr>
          <p:nvPr/>
        </p:nvGrpSpPr>
        <p:grpSpPr bwMode="auto">
          <a:xfrm>
            <a:off x="5943600" y="1219200"/>
            <a:ext cx="2438400" cy="4076700"/>
            <a:chOff x="3840" y="1075"/>
            <a:chExt cx="1536" cy="2568"/>
          </a:xfrm>
        </p:grpSpPr>
        <p:sp>
          <p:nvSpPr>
            <p:cNvPr id="83" name="Rectangle 82"/>
            <p:cNvSpPr>
              <a:spLocks noChangeArrowheads="1"/>
            </p:cNvSpPr>
            <p:nvPr/>
          </p:nvSpPr>
          <p:spPr bwMode="auto">
            <a:xfrm>
              <a:off x="3840" y="1075"/>
              <a:ext cx="512" cy="51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MY">
                <a:solidFill>
                  <a:schemeClr val="lt1"/>
                </a:solidFill>
              </a:endParaRPr>
            </a:p>
          </p:txBody>
        </p:sp>
        <p:sp>
          <p:nvSpPr>
            <p:cNvPr id="84" name="Rectangle 83"/>
            <p:cNvSpPr>
              <a:spLocks noChangeArrowheads="1"/>
            </p:cNvSpPr>
            <p:nvPr/>
          </p:nvSpPr>
          <p:spPr bwMode="auto">
            <a:xfrm>
              <a:off x="4352" y="1075"/>
              <a:ext cx="512" cy="51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MY">
                <a:solidFill>
                  <a:schemeClr val="lt1"/>
                </a:solidFill>
              </a:endParaRPr>
            </a:p>
          </p:txBody>
        </p:sp>
        <p:sp>
          <p:nvSpPr>
            <p:cNvPr id="85" name="Rectangle 84"/>
            <p:cNvSpPr>
              <a:spLocks noChangeArrowheads="1"/>
            </p:cNvSpPr>
            <p:nvPr/>
          </p:nvSpPr>
          <p:spPr bwMode="auto">
            <a:xfrm>
              <a:off x="4864" y="1075"/>
              <a:ext cx="512" cy="51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MY">
                <a:solidFill>
                  <a:schemeClr val="lt1"/>
                </a:solidFill>
              </a:endParaRPr>
            </a:p>
          </p:txBody>
        </p:sp>
        <p:sp>
          <p:nvSpPr>
            <p:cNvPr id="86" name="Rectangle 85"/>
            <p:cNvSpPr>
              <a:spLocks noChangeArrowheads="1"/>
            </p:cNvSpPr>
            <p:nvPr/>
          </p:nvSpPr>
          <p:spPr bwMode="auto">
            <a:xfrm>
              <a:off x="3840" y="1589"/>
              <a:ext cx="512" cy="513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MY">
                <a:solidFill>
                  <a:schemeClr val="lt1"/>
                </a:solidFill>
              </a:endParaRPr>
            </a:p>
          </p:txBody>
        </p:sp>
        <p:sp>
          <p:nvSpPr>
            <p:cNvPr id="87" name="Rectangle 86"/>
            <p:cNvSpPr>
              <a:spLocks noChangeArrowheads="1"/>
            </p:cNvSpPr>
            <p:nvPr/>
          </p:nvSpPr>
          <p:spPr bwMode="auto">
            <a:xfrm>
              <a:off x="4352" y="1589"/>
              <a:ext cx="512" cy="513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MY">
                <a:solidFill>
                  <a:schemeClr val="lt1"/>
                </a:solidFill>
              </a:endParaRPr>
            </a:p>
          </p:txBody>
        </p:sp>
        <p:sp>
          <p:nvSpPr>
            <p:cNvPr id="91" name="Rectangle 90"/>
            <p:cNvSpPr>
              <a:spLocks noChangeArrowheads="1"/>
            </p:cNvSpPr>
            <p:nvPr/>
          </p:nvSpPr>
          <p:spPr bwMode="auto">
            <a:xfrm>
              <a:off x="3840" y="2102"/>
              <a:ext cx="512" cy="51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MY">
                <a:solidFill>
                  <a:schemeClr val="lt1"/>
                </a:solidFill>
              </a:endParaRPr>
            </a:p>
          </p:txBody>
        </p:sp>
        <p:sp>
          <p:nvSpPr>
            <p:cNvPr id="92" name="Rectangle 91"/>
            <p:cNvSpPr>
              <a:spLocks noChangeArrowheads="1"/>
            </p:cNvSpPr>
            <p:nvPr/>
          </p:nvSpPr>
          <p:spPr bwMode="auto">
            <a:xfrm>
              <a:off x="4352" y="2102"/>
              <a:ext cx="512" cy="51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MY">
                <a:solidFill>
                  <a:schemeClr val="lt1"/>
                </a:solidFill>
              </a:endParaRPr>
            </a:p>
          </p:txBody>
        </p:sp>
        <p:sp>
          <p:nvSpPr>
            <p:cNvPr id="94" name="Rectangle 93"/>
            <p:cNvSpPr>
              <a:spLocks noChangeArrowheads="1"/>
            </p:cNvSpPr>
            <p:nvPr/>
          </p:nvSpPr>
          <p:spPr bwMode="auto">
            <a:xfrm>
              <a:off x="3840" y="2616"/>
              <a:ext cx="512" cy="513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MY">
                <a:solidFill>
                  <a:schemeClr val="lt1"/>
                </a:solidFill>
              </a:endParaRPr>
            </a:p>
          </p:txBody>
        </p:sp>
        <p:sp>
          <p:nvSpPr>
            <p:cNvPr id="95" name="Rectangle 94"/>
            <p:cNvSpPr>
              <a:spLocks noChangeArrowheads="1"/>
            </p:cNvSpPr>
            <p:nvPr/>
          </p:nvSpPr>
          <p:spPr bwMode="auto">
            <a:xfrm>
              <a:off x="4352" y="2616"/>
              <a:ext cx="512" cy="513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MY">
                <a:solidFill>
                  <a:schemeClr val="lt1"/>
                </a:solidFill>
              </a:endParaRPr>
            </a:p>
          </p:txBody>
        </p:sp>
        <p:sp>
          <p:nvSpPr>
            <p:cNvPr id="97" name="Rectangle 96"/>
            <p:cNvSpPr>
              <a:spLocks noChangeArrowheads="1"/>
            </p:cNvSpPr>
            <p:nvPr/>
          </p:nvSpPr>
          <p:spPr bwMode="auto">
            <a:xfrm>
              <a:off x="3840" y="3129"/>
              <a:ext cx="512" cy="51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MY">
                <a:solidFill>
                  <a:schemeClr val="lt1"/>
                </a:solidFill>
              </a:endParaRPr>
            </a:p>
          </p:txBody>
        </p:sp>
        <p:sp>
          <p:nvSpPr>
            <p:cNvPr id="98" name="Rectangle 97"/>
            <p:cNvSpPr>
              <a:spLocks noChangeArrowheads="1"/>
            </p:cNvSpPr>
            <p:nvPr/>
          </p:nvSpPr>
          <p:spPr bwMode="auto">
            <a:xfrm>
              <a:off x="4352" y="3129"/>
              <a:ext cx="512" cy="51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MY">
                <a:solidFill>
                  <a:schemeClr val="lt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840" y="1075"/>
              <a:ext cx="79" cy="79"/>
            </a:xfrm>
            <a:prstGeom prst="rect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MY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297" y="1075"/>
              <a:ext cx="79" cy="79"/>
            </a:xfrm>
            <a:prstGeom prst="rect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MY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352" y="3564"/>
              <a:ext cx="79" cy="79"/>
            </a:xfrm>
            <a:prstGeom prst="rect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MY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785" y="3564"/>
              <a:ext cx="79" cy="79"/>
            </a:xfrm>
            <a:prstGeom prst="rect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MY"/>
            </a:p>
          </p:txBody>
        </p:sp>
        <p:sp>
          <p:nvSpPr>
            <p:cNvPr id="2" name="Rectangle 17"/>
            <p:cNvSpPr/>
            <p:nvPr/>
          </p:nvSpPr>
          <p:spPr>
            <a:xfrm>
              <a:off x="3840" y="1510"/>
              <a:ext cx="79" cy="79"/>
            </a:xfrm>
            <a:prstGeom prst="rect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MY"/>
            </a:p>
          </p:txBody>
        </p:sp>
        <p:sp>
          <p:nvSpPr>
            <p:cNvPr id="4" name="Rectangle 18"/>
            <p:cNvSpPr/>
            <p:nvPr/>
          </p:nvSpPr>
          <p:spPr>
            <a:xfrm>
              <a:off x="4352" y="1510"/>
              <a:ext cx="79" cy="79"/>
            </a:xfrm>
            <a:prstGeom prst="rect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MY"/>
            </a:p>
          </p:txBody>
        </p:sp>
        <p:sp>
          <p:nvSpPr>
            <p:cNvPr id="6" name="Rectangle 18"/>
            <p:cNvSpPr/>
            <p:nvPr/>
          </p:nvSpPr>
          <p:spPr>
            <a:xfrm>
              <a:off x="4785" y="1510"/>
              <a:ext cx="79" cy="79"/>
            </a:xfrm>
            <a:prstGeom prst="rect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MY"/>
            </a:p>
          </p:txBody>
        </p:sp>
        <p:sp>
          <p:nvSpPr>
            <p:cNvPr id="7" name="Rectangle 17"/>
            <p:cNvSpPr/>
            <p:nvPr/>
          </p:nvSpPr>
          <p:spPr>
            <a:xfrm>
              <a:off x="5297" y="1510"/>
              <a:ext cx="79" cy="79"/>
            </a:xfrm>
            <a:prstGeom prst="rect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MY"/>
            </a:p>
          </p:txBody>
        </p:sp>
        <p:sp>
          <p:nvSpPr>
            <p:cNvPr id="51239" name="Line 207"/>
            <p:cNvSpPr>
              <a:spLocks noChangeShapeType="1"/>
            </p:cNvSpPr>
            <p:nvPr/>
          </p:nvSpPr>
          <p:spPr bwMode="auto">
            <a:xfrm>
              <a:off x="3840" y="1075"/>
              <a:ext cx="15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40" name="Line 208"/>
            <p:cNvSpPr>
              <a:spLocks noChangeShapeType="1"/>
            </p:cNvSpPr>
            <p:nvPr/>
          </p:nvSpPr>
          <p:spPr bwMode="auto">
            <a:xfrm>
              <a:off x="3840" y="1589"/>
              <a:ext cx="5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41" name="Line 209"/>
            <p:cNvSpPr>
              <a:spLocks noChangeShapeType="1"/>
            </p:cNvSpPr>
            <p:nvPr/>
          </p:nvSpPr>
          <p:spPr bwMode="auto">
            <a:xfrm>
              <a:off x="4864" y="1589"/>
              <a:ext cx="5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242" name="Line 210"/>
            <p:cNvSpPr>
              <a:spLocks noChangeShapeType="1"/>
            </p:cNvSpPr>
            <p:nvPr/>
          </p:nvSpPr>
          <p:spPr bwMode="auto">
            <a:xfrm>
              <a:off x="4352" y="3643"/>
              <a:ext cx="5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25" name="Straight Connector 24"/>
            <p:cNvCxnSpPr/>
            <p:nvPr/>
          </p:nvCxnSpPr>
          <p:spPr>
            <a:xfrm rot="16200000" flipH="1">
              <a:off x="3325" y="2616"/>
              <a:ext cx="2054" cy="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24"/>
            <p:cNvCxnSpPr/>
            <p:nvPr/>
          </p:nvCxnSpPr>
          <p:spPr>
            <a:xfrm rot="16200000" flipH="1">
              <a:off x="3837" y="2616"/>
              <a:ext cx="2054" cy="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3840" y="1075"/>
              <a:ext cx="0" cy="514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51"/>
            <p:cNvCxnSpPr/>
            <p:nvPr/>
          </p:nvCxnSpPr>
          <p:spPr>
            <a:xfrm>
              <a:off x="5376" y="1075"/>
              <a:ext cx="0" cy="514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37"/>
          <p:cNvSpPr txBox="1">
            <a:spLocks noChangeArrowheads="1"/>
          </p:cNvSpPr>
          <p:nvPr/>
        </p:nvSpPr>
        <p:spPr bwMode="auto">
          <a:xfrm>
            <a:off x="1600200" y="1219200"/>
            <a:ext cx="2438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273050" indent="-2730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575"/>
              </a:spcBef>
              <a:buClr>
                <a:schemeClr val="accent1"/>
              </a:buClr>
              <a:buSzPct val="85000"/>
            </a:pPr>
            <a:endParaRPr lang="en-US" sz="3600" b="1" dirty="0">
              <a:latin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680199" y="5682469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Hình</a:t>
            </a:r>
            <a:r>
              <a:rPr lang="en-US" sz="2000" b="1" dirty="0"/>
              <a:t> 2</a:t>
            </a:r>
          </a:p>
        </p:txBody>
      </p:sp>
      <p:sp>
        <p:nvSpPr>
          <p:cNvPr id="38" name="TextBox 5"/>
          <p:cNvSpPr txBox="1">
            <a:spLocks noChangeArrowheads="1"/>
          </p:cNvSpPr>
          <p:nvPr/>
        </p:nvSpPr>
        <p:spPr bwMode="auto">
          <a:xfrm>
            <a:off x="175503" y="1025688"/>
            <a:ext cx="428785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endParaRPr lang="en-MY" alt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 Box 4"/>
          <p:cNvSpPr txBox="1">
            <a:spLocks noChangeArrowheads="1"/>
          </p:cNvSpPr>
          <p:nvPr/>
        </p:nvSpPr>
        <p:spPr bwMode="auto">
          <a:xfrm>
            <a:off x="1293812" y="151391"/>
            <a:ext cx="77176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dirty="0" err="1">
                <a:solidFill>
                  <a:srgbClr val="0000CC"/>
                </a:solidFill>
              </a:rPr>
              <a:t>Hoạt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động</a:t>
            </a:r>
            <a:r>
              <a:rPr lang="en-US" altLang="en-US" sz="3600" dirty="0">
                <a:solidFill>
                  <a:srgbClr val="0000CC"/>
                </a:solidFill>
              </a:rPr>
              <a:t> 2: </a:t>
            </a:r>
            <a:r>
              <a:rPr lang="en-US" altLang="en-US" sz="3600" dirty="0" err="1">
                <a:solidFill>
                  <a:srgbClr val="0000CC"/>
                </a:solidFill>
              </a:rPr>
              <a:t>Hướng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dẫn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mẫu</a:t>
            </a:r>
            <a:r>
              <a:rPr lang="en-US" altLang="en-US" sz="3600" dirty="0">
                <a:solidFill>
                  <a:srgbClr val="0000CC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8150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86"/>
    </mc:Choice>
    <mc:Fallback xmlns="">
      <p:transition spd="slow" advTm="7586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Picture 129">
            <a:extLst>
              <a:ext uri="{FF2B5EF4-FFF2-40B4-BE49-F238E27FC236}">
                <a16:creationId xmlns:a16="http://schemas.microsoft.com/office/drawing/2014/main" id="{E2850942-64CF-40EC-98AB-77017F72CA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37"/>
          <p:cNvSpPr txBox="1">
            <a:spLocks noChangeArrowheads="1"/>
          </p:cNvSpPr>
          <p:nvPr/>
        </p:nvSpPr>
        <p:spPr bwMode="auto">
          <a:xfrm>
            <a:off x="2152712" y="1905000"/>
            <a:ext cx="2971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fontAlgn="base"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  <a:defRPr/>
            </a:pPr>
            <a:endParaRPr lang="vi-VN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indent="-273050" fontAlgn="base"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  <a:defRPr/>
            </a:pPr>
            <a:r>
              <a:rPr lang="vi-VN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Xác định 8 điểm chuẩn</a:t>
            </a:r>
            <a:endParaRPr lang="en-US" sz="3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Rectangle 82"/>
          <p:cNvSpPr>
            <a:spLocks noChangeArrowheads="1"/>
          </p:cNvSpPr>
          <p:nvPr/>
        </p:nvSpPr>
        <p:spPr bwMode="auto">
          <a:xfrm>
            <a:off x="6019800" y="12954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4" name="Rectangle 83"/>
          <p:cNvSpPr>
            <a:spLocks noChangeArrowheads="1"/>
          </p:cNvSpPr>
          <p:nvPr/>
        </p:nvSpPr>
        <p:spPr bwMode="auto">
          <a:xfrm>
            <a:off x="7010400" y="12954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5" name="Rectangle 84"/>
          <p:cNvSpPr>
            <a:spLocks noChangeArrowheads="1"/>
          </p:cNvSpPr>
          <p:nvPr/>
        </p:nvSpPr>
        <p:spPr bwMode="auto">
          <a:xfrm>
            <a:off x="8001000" y="12954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6" name="Rectangle 85"/>
          <p:cNvSpPr>
            <a:spLocks noChangeArrowheads="1"/>
          </p:cNvSpPr>
          <p:nvPr/>
        </p:nvSpPr>
        <p:spPr bwMode="auto">
          <a:xfrm>
            <a:off x="6019800" y="22860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7" name="Rectangle 86"/>
          <p:cNvSpPr>
            <a:spLocks noChangeArrowheads="1"/>
          </p:cNvSpPr>
          <p:nvPr/>
        </p:nvSpPr>
        <p:spPr bwMode="auto">
          <a:xfrm>
            <a:off x="7010400" y="22860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9" name="Rectangle 88"/>
          <p:cNvSpPr>
            <a:spLocks noChangeArrowheads="1"/>
          </p:cNvSpPr>
          <p:nvPr/>
        </p:nvSpPr>
        <p:spPr bwMode="auto">
          <a:xfrm>
            <a:off x="8001000" y="22860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1" name="Rectangle 90"/>
          <p:cNvSpPr>
            <a:spLocks noChangeArrowheads="1"/>
          </p:cNvSpPr>
          <p:nvPr/>
        </p:nvSpPr>
        <p:spPr bwMode="auto">
          <a:xfrm>
            <a:off x="6019800" y="32766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2" name="Rectangle 91"/>
          <p:cNvSpPr>
            <a:spLocks noChangeArrowheads="1"/>
          </p:cNvSpPr>
          <p:nvPr/>
        </p:nvSpPr>
        <p:spPr bwMode="auto">
          <a:xfrm>
            <a:off x="7010400" y="32766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3" name="Rectangle 92"/>
          <p:cNvSpPr>
            <a:spLocks noChangeArrowheads="1"/>
          </p:cNvSpPr>
          <p:nvPr/>
        </p:nvSpPr>
        <p:spPr bwMode="auto">
          <a:xfrm>
            <a:off x="8001000" y="32766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4" name="Rectangle 93"/>
          <p:cNvSpPr>
            <a:spLocks noChangeArrowheads="1"/>
          </p:cNvSpPr>
          <p:nvPr/>
        </p:nvSpPr>
        <p:spPr bwMode="auto">
          <a:xfrm>
            <a:off x="6019800" y="42672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5" name="Rectangle 94"/>
          <p:cNvSpPr>
            <a:spLocks noChangeArrowheads="1"/>
          </p:cNvSpPr>
          <p:nvPr/>
        </p:nvSpPr>
        <p:spPr bwMode="auto">
          <a:xfrm>
            <a:off x="7010400" y="42672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6" name="Rectangle 95"/>
          <p:cNvSpPr>
            <a:spLocks noChangeArrowheads="1"/>
          </p:cNvSpPr>
          <p:nvPr/>
        </p:nvSpPr>
        <p:spPr bwMode="auto">
          <a:xfrm>
            <a:off x="8001000" y="42672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7" name="Rectangle 96"/>
          <p:cNvSpPr>
            <a:spLocks noChangeArrowheads="1"/>
          </p:cNvSpPr>
          <p:nvPr/>
        </p:nvSpPr>
        <p:spPr bwMode="auto">
          <a:xfrm>
            <a:off x="6019800" y="52578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8" name="Rectangle 97"/>
          <p:cNvSpPr>
            <a:spLocks noChangeArrowheads="1"/>
          </p:cNvSpPr>
          <p:nvPr/>
        </p:nvSpPr>
        <p:spPr bwMode="auto">
          <a:xfrm>
            <a:off x="7010400" y="52578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9" name="Rectangle 98"/>
          <p:cNvSpPr>
            <a:spLocks noChangeArrowheads="1"/>
          </p:cNvSpPr>
          <p:nvPr/>
        </p:nvSpPr>
        <p:spPr bwMode="auto">
          <a:xfrm>
            <a:off x="8001000" y="52578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19800" y="12954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839200" y="12954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010400" y="60960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848600" y="60960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5410200" y="1219200"/>
            <a:ext cx="1981200" cy="1066800"/>
            <a:chOff x="240" y="2976"/>
            <a:chExt cx="1610" cy="884"/>
          </a:xfrm>
        </p:grpSpPr>
        <p:sp>
          <p:nvSpPr>
            <p:cNvPr id="11367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68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0 w 5215"/>
                <a:gd name="T1" fmla="*/ 0 h 3631"/>
                <a:gd name="T2" fmla="*/ 0 w 5215"/>
                <a:gd name="T3" fmla="*/ 0 h 3631"/>
                <a:gd name="T4" fmla="*/ 0 w 5215"/>
                <a:gd name="T5" fmla="*/ 0 h 3631"/>
                <a:gd name="T6" fmla="*/ 0 w 5215"/>
                <a:gd name="T7" fmla="*/ 0 h 3631"/>
                <a:gd name="T8" fmla="*/ 0 w 5215"/>
                <a:gd name="T9" fmla="*/ 0 h 3631"/>
                <a:gd name="T10" fmla="*/ 0 w 5215"/>
                <a:gd name="T11" fmla="*/ 0 h 3631"/>
                <a:gd name="T12" fmla="*/ 0 w 5215"/>
                <a:gd name="T13" fmla="*/ 0 h 3631"/>
                <a:gd name="T14" fmla="*/ 0 w 5215"/>
                <a:gd name="T15" fmla="*/ 0 h 3631"/>
                <a:gd name="T16" fmla="*/ 0 w 5215"/>
                <a:gd name="T17" fmla="*/ 0 h 3631"/>
                <a:gd name="T18" fmla="*/ 0 w 5215"/>
                <a:gd name="T19" fmla="*/ 0 h 3631"/>
                <a:gd name="T20" fmla="*/ 0 w 5215"/>
                <a:gd name="T21" fmla="*/ 0 h 3631"/>
                <a:gd name="T22" fmla="*/ 0 w 5215"/>
                <a:gd name="T23" fmla="*/ 0 h 3631"/>
                <a:gd name="T24" fmla="*/ 0 w 5215"/>
                <a:gd name="T25" fmla="*/ 0 h 3631"/>
                <a:gd name="T26" fmla="*/ 0 w 5215"/>
                <a:gd name="T27" fmla="*/ 0 h 3631"/>
                <a:gd name="T28" fmla="*/ 0 w 5215"/>
                <a:gd name="T29" fmla="*/ 0 h 3631"/>
                <a:gd name="T30" fmla="*/ 0 w 5215"/>
                <a:gd name="T31" fmla="*/ 0 h 3631"/>
                <a:gd name="T32" fmla="*/ 0 w 5215"/>
                <a:gd name="T33" fmla="*/ 0 h 3631"/>
                <a:gd name="T34" fmla="*/ 0 w 5215"/>
                <a:gd name="T35" fmla="*/ 0 h 3631"/>
                <a:gd name="T36" fmla="*/ 0 w 5215"/>
                <a:gd name="T37" fmla="*/ 0 h 3631"/>
                <a:gd name="T38" fmla="*/ 0 w 5215"/>
                <a:gd name="T39" fmla="*/ 0 h 3631"/>
                <a:gd name="T40" fmla="*/ 0 w 5215"/>
                <a:gd name="T41" fmla="*/ 0 h 3631"/>
                <a:gd name="T42" fmla="*/ 0 w 5215"/>
                <a:gd name="T43" fmla="*/ 0 h 3631"/>
                <a:gd name="T44" fmla="*/ 0 w 5215"/>
                <a:gd name="T45" fmla="*/ 0 h 3631"/>
                <a:gd name="T46" fmla="*/ 0 w 5215"/>
                <a:gd name="T47" fmla="*/ 0 h 3631"/>
                <a:gd name="T48" fmla="*/ 0 w 5215"/>
                <a:gd name="T49" fmla="*/ 0 h 3631"/>
                <a:gd name="T50" fmla="*/ 0 w 5215"/>
                <a:gd name="T51" fmla="*/ 0 h 3631"/>
                <a:gd name="T52" fmla="*/ 0 w 5215"/>
                <a:gd name="T53" fmla="*/ 0 h 3631"/>
                <a:gd name="T54" fmla="*/ 0 w 5215"/>
                <a:gd name="T55" fmla="*/ 0 h 3631"/>
                <a:gd name="T56" fmla="*/ 0 w 5215"/>
                <a:gd name="T57" fmla="*/ 0 h 3631"/>
                <a:gd name="T58" fmla="*/ 0 w 5215"/>
                <a:gd name="T59" fmla="*/ 0 h 3631"/>
                <a:gd name="T60" fmla="*/ 0 w 5215"/>
                <a:gd name="T61" fmla="*/ 0 h 3631"/>
                <a:gd name="T62" fmla="*/ 0 w 5215"/>
                <a:gd name="T63" fmla="*/ 0 h 3631"/>
                <a:gd name="T64" fmla="*/ 0 w 5215"/>
                <a:gd name="T65" fmla="*/ 0 h 3631"/>
                <a:gd name="T66" fmla="*/ 0 w 5215"/>
                <a:gd name="T67" fmla="*/ 0 h 3631"/>
                <a:gd name="T68" fmla="*/ 0 w 5215"/>
                <a:gd name="T69" fmla="*/ 0 h 3631"/>
                <a:gd name="T70" fmla="*/ 0 w 5215"/>
                <a:gd name="T71" fmla="*/ 0 h 3631"/>
                <a:gd name="T72" fmla="*/ 0 w 5215"/>
                <a:gd name="T73" fmla="*/ 0 h 3631"/>
                <a:gd name="T74" fmla="*/ 0 w 5215"/>
                <a:gd name="T75" fmla="*/ 0 h 3631"/>
                <a:gd name="T76" fmla="*/ 0 w 5215"/>
                <a:gd name="T77" fmla="*/ 0 h 3631"/>
                <a:gd name="T78" fmla="*/ 0 w 5215"/>
                <a:gd name="T79" fmla="*/ 0 h 3631"/>
                <a:gd name="T80" fmla="*/ 0 w 5215"/>
                <a:gd name="T81" fmla="*/ 0 h 3631"/>
                <a:gd name="T82" fmla="*/ 0 w 5215"/>
                <a:gd name="T83" fmla="*/ 0 h 3631"/>
                <a:gd name="T84" fmla="*/ 0 w 5215"/>
                <a:gd name="T85" fmla="*/ 0 h 3631"/>
                <a:gd name="T86" fmla="*/ 0 w 5215"/>
                <a:gd name="T87" fmla="*/ 0 h 3631"/>
                <a:gd name="T88" fmla="*/ 0 w 5215"/>
                <a:gd name="T89" fmla="*/ 0 h 3631"/>
                <a:gd name="T90" fmla="*/ 0 w 5215"/>
                <a:gd name="T91" fmla="*/ 0 h 3631"/>
                <a:gd name="T92" fmla="*/ 0 w 5215"/>
                <a:gd name="T93" fmla="*/ 0 h 3631"/>
                <a:gd name="T94" fmla="*/ 0 w 5215"/>
                <a:gd name="T95" fmla="*/ 0 h 3631"/>
                <a:gd name="T96" fmla="*/ 0 w 5215"/>
                <a:gd name="T97" fmla="*/ 0 h 3631"/>
                <a:gd name="T98" fmla="*/ 0 w 5215"/>
                <a:gd name="T99" fmla="*/ 0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69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0 w 3898"/>
                <a:gd name="T1" fmla="*/ 0 h 2133"/>
                <a:gd name="T2" fmla="*/ 0 w 3898"/>
                <a:gd name="T3" fmla="*/ 0 h 2133"/>
                <a:gd name="T4" fmla="*/ 0 w 3898"/>
                <a:gd name="T5" fmla="*/ 0 h 2133"/>
                <a:gd name="T6" fmla="*/ 0 w 3898"/>
                <a:gd name="T7" fmla="*/ 0 h 2133"/>
                <a:gd name="T8" fmla="*/ 0 w 3898"/>
                <a:gd name="T9" fmla="*/ 0 h 2133"/>
                <a:gd name="T10" fmla="*/ 0 w 3898"/>
                <a:gd name="T11" fmla="*/ 0 h 2133"/>
                <a:gd name="T12" fmla="*/ 0 w 3898"/>
                <a:gd name="T13" fmla="*/ 0 h 2133"/>
                <a:gd name="T14" fmla="*/ 0 w 3898"/>
                <a:gd name="T15" fmla="*/ 0 h 2133"/>
                <a:gd name="T16" fmla="*/ 0 w 3898"/>
                <a:gd name="T17" fmla="*/ 0 h 2133"/>
                <a:gd name="T18" fmla="*/ 0 w 3898"/>
                <a:gd name="T19" fmla="*/ 0 h 2133"/>
                <a:gd name="T20" fmla="*/ 0 w 3898"/>
                <a:gd name="T21" fmla="*/ 0 h 2133"/>
                <a:gd name="T22" fmla="*/ 0 w 3898"/>
                <a:gd name="T23" fmla="*/ 0 h 2133"/>
                <a:gd name="T24" fmla="*/ 0 w 3898"/>
                <a:gd name="T25" fmla="*/ 0 h 2133"/>
                <a:gd name="T26" fmla="*/ 0 w 3898"/>
                <a:gd name="T27" fmla="*/ 0 h 2133"/>
                <a:gd name="T28" fmla="*/ 0 w 3898"/>
                <a:gd name="T29" fmla="*/ 0 h 2133"/>
                <a:gd name="T30" fmla="*/ 0 w 3898"/>
                <a:gd name="T31" fmla="*/ 0 h 2133"/>
                <a:gd name="T32" fmla="*/ 0 w 3898"/>
                <a:gd name="T33" fmla="*/ 0 h 2133"/>
                <a:gd name="T34" fmla="*/ 0 w 3898"/>
                <a:gd name="T35" fmla="*/ 0 h 2133"/>
                <a:gd name="T36" fmla="*/ 0 w 3898"/>
                <a:gd name="T37" fmla="*/ 0 h 2133"/>
                <a:gd name="T38" fmla="*/ 0 w 3898"/>
                <a:gd name="T39" fmla="*/ 0 h 2133"/>
                <a:gd name="T40" fmla="*/ 0 w 3898"/>
                <a:gd name="T41" fmla="*/ 0 h 2133"/>
                <a:gd name="T42" fmla="*/ 0 w 3898"/>
                <a:gd name="T43" fmla="*/ 0 h 2133"/>
                <a:gd name="T44" fmla="*/ 0 w 3898"/>
                <a:gd name="T45" fmla="*/ 0 h 2133"/>
                <a:gd name="T46" fmla="*/ 0 w 3898"/>
                <a:gd name="T47" fmla="*/ 0 h 2133"/>
                <a:gd name="T48" fmla="*/ 0 w 3898"/>
                <a:gd name="T49" fmla="*/ 0 h 2133"/>
                <a:gd name="T50" fmla="*/ 0 w 3898"/>
                <a:gd name="T51" fmla="*/ 0 h 2133"/>
                <a:gd name="T52" fmla="*/ 0 w 3898"/>
                <a:gd name="T53" fmla="*/ 0 h 2133"/>
                <a:gd name="T54" fmla="*/ 0 w 3898"/>
                <a:gd name="T55" fmla="*/ 0 h 2133"/>
                <a:gd name="T56" fmla="*/ 0 w 3898"/>
                <a:gd name="T57" fmla="*/ 0 h 2133"/>
                <a:gd name="T58" fmla="*/ 0 w 3898"/>
                <a:gd name="T59" fmla="*/ 0 h 2133"/>
                <a:gd name="T60" fmla="*/ 0 w 3898"/>
                <a:gd name="T61" fmla="*/ 0 h 2133"/>
                <a:gd name="T62" fmla="*/ 0 w 3898"/>
                <a:gd name="T63" fmla="*/ 0 h 2133"/>
                <a:gd name="T64" fmla="*/ 0 w 3898"/>
                <a:gd name="T65" fmla="*/ 0 h 2133"/>
                <a:gd name="T66" fmla="*/ 0 w 3898"/>
                <a:gd name="T67" fmla="*/ 0 h 2133"/>
                <a:gd name="T68" fmla="*/ 0 w 3898"/>
                <a:gd name="T69" fmla="*/ 0 h 2133"/>
                <a:gd name="T70" fmla="*/ 0 w 3898"/>
                <a:gd name="T71" fmla="*/ 0 h 2133"/>
                <a:gd name="T72" fmla="*/ 0 w 3898"/>
                <a:gd name="T73" fmla="*/ 0 h 2133"/>
                <a:gd name="T74" fmla="*/ 0 w 3898"/>
                <a:gd name="T75" fmla="*/ 0 h 2133"/>
                <a:gd name="T76" fmla="*/ 0 w 3898"/>
                <a:gd name="T77" fmla="*/ 0 h 2133"/>
                <a:gd name="T78" fmla="*/ 0 w 3898"/>
                <a:gd name="T79" fmla="*/ 0 h 2133"/>
                <a:gd name="T80" fmla="*/ 0 w 3898"/>
                <a:gd name="T81" fmla="*/ 0 h 2133"/>
                <a:gd name="T82" fmla="*/ 0 w 3898"/>
                <a:gd name="T83" fmla="*/ 0 h 2133"/>
                <a:gd name="T84" fmla="*/ 0 w 3898"/>
                <a:gd name="T85" fmla="*/ 0 h 2133"/>
                <a:gd name="T86" fmla="*/ 0 w 3898"/>
                <a:gd name="T87" fmla="*/ 0 h 2133"/>
                <a:gd name="T88" fmla="*/ 0 w 3898"/>
                <a:gd name="T89" fmla="*/ 0 h 2133"/>
                <a:gd name="T90" fmla="*/ 0 w 3898"/>
                <a:gd name="T91" fmla="*/ 0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70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0 w 266"/>
                <a:gd name="T1" fmla="*/ 0 h 232"/>
                <a:gd name="T2" fmla="*/ 0 w 266"/>
                <a:gd name="T3" fmla="*/ 0 h 232"/>
                <a:gd name="T4" fmla="*/ 0 w 266"/>
                <a:gd name="T5" fmla="*/ 0 h 232"/>
                <a:gd name="T6" fmla="*/ 0 w 266"/>
                <a:gd name="T7" fmla="*/ 0 h 232"/>
                <a:gd name="T8" fmla="*/ 0 w 266"/>
                <a:gd name="T9" fmla="*/ 0 h 232"/>
                <a:gd name="T10" fmla="*/ 0 w 266"/>
                <a:gd name="T11" fmla="*/ 0 h 232"/>
                <a:gd name="T12" fmla="*/ 0 w 266"/>
                <a:gd name="T13" fmla="*/ 0 h 232"/>
                <a:gd name="T14" fmla="*/ 0 w 266"/>
                <a:gd name="T15" fmla="*/ 0 h 232"/>
                <a:gd name="T16" fmla="*/ 0 w 266"/>
                <a:gd name="T17" fmla="*/ 0 h 232"/>
                <a:gd name="T18" fmla="*/ 0 w 266"/>
                <a:gd name="T19" fmla="*/ 0 h 232"/>
                <a:gd name="T20" fmla="*/ 0 w 266"/>
                <a:gd name="T21" fmla="*/ 0 h 232"/>
                <a:gd name="T22" fmla="*/ 0 w 266"/>
                <a:gd name="T23" fmla="*/ 0 h 232"/>
                <a:gd name="T24" fmla="*/ 0 w 266"/>
                <a:gd name="T25" fmla="*/ 0 h 232"/>
                <a:gd name="T26" fmla="*/ 0 w 266"/>
                <a:gd name="T27" fmla="*/ 0 h 232"/>
                <a:gd name="T28" fmla="*/ 0 w 266"/>
                <a:gd name="T29" fmla="*/ 0 h 232"/>
                <a:gd name="T30" fmla="*/ 0 w 266"/>
                <a:gd name="T31" fmla="*/ 0 h 232"/>
                <a:gd name="T32" fmla="*/ 0 w 266"/>
                <a:gd name="T33" fmla="*/ 0 h 232"/>
                <a:gd name="T34" fmla="*/ 0 w 266"/>
                <a:gd name="T35" fmla="*/ 0 h 232"/>
                <a:gd name="T36" fmla="*/ 0 w 266"/>
                <a:gd name="T37" fmla="*/ 0 h 232"/>
                <a:gd name="T38" fmla="*/ 0 w 266"/>
                <a:gd name="T39" fmla="*/ 0 h 232"/>
                <a:gd name="T40" fmla="*/ 0 w 266"/>
                <a:gd name="T41" fmla="*/ 0 h 232"/>
                <a:gd name="T42" fmla="*/ 0 w 266"/>
                <a:gd name="T43" fmla="*/ 0 h 232"/>
                <a:gd name="T44" fmla="*/ 0 w 266"/>
                <a:gd name="T45" fmla="*/ 0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71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0 w 108"/>
                <a:gd name="T1" fmla="*/ 0 h 144"/>
                <a:gd name="T2" fmla="*/ 0 w 108"/>
                <a:gd name="T3" fmla="*/ 0 h 144"/>
                <a:gd name="T4" fmla="*/ 0 w 108"/>
                <a:gd name="T5" fmla="*/ 0 h 144"/>
                <a:gd name="T6" fmla="*/ 0 w 108"/>
                <a:gd name="T7" fmla="*/ 0 h 144"/>
                <a:gd name="T8" fmla="*/ 0 w 108"/>
                <a:gd name="T9" fmla="*/ 0 h 144"/>
                <a:gd name="T10" fmla="*/ 0 w 108"/>
                <a:gd name="T11" fmla="*/ 0 h 144"/>
                <a:gd name="T12" fmla="*/ 0 w 108"/>
                <a:gd name="T13" fmla="*/ 0 h 144"/>
                <a:gd name="T14" fmla="*/ 0 w 108"/>
                <a:gd name="T15" fmla="*/ 0 h 144"/>
                <a:gd name="T16" fmla="*/ 0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72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0 w 116"/>
                <a:gd name="T1" fmla="*/ 0 h 144"/>
                <a:gd name="T2" fmla="*/ 0 w 116"/>
                <a:gd name="T3" fmla="*/ 0 h 144"/>
                <a:gd name="T4" fmla="*/ 0 w 116"/>
                <a:gd name="T5" fmla="*/ 0 h 144"/>
                <a:gd name="T6" fmla="*/ 0 w 116"/>
                <a:gd name="T7" fmla="*/ 0 h 144"/>
                <a:gd name="T8" fmla="*/ 0 w 116"/>
                <a:gd name="T9" fmla="*/ 0 h 144"/>
                <a:gd name="T10" fmla="*/ 0 w 116"/>
                <a:gd name="T11" fmla="*/ 0 h 144"/>
                <a:gd name="T12" fmla="*/ 0 w 116"/>
                <a:gd name="T13" fmla="*/ 0 h 144"/>
                <a:gd name="T14" fmla="*/ 0 w 116"/>
                <a:gd name="T15" fmla="*/ 0 h 144"/>
                <a:gd name="T16" fmla="*/ 0 w 116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73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0 w 267"/>
                <a:gd name="T1" fmla="*/ 0 h 210"/>
                <a:gd name="T2" fmla="*/ 0 w 267"/>
                <a:gd name="T3" fmla="*/ 0 h 210"/>
                <a:gd name="T4" fmla="*/ 0 w 267"/>
                <a:gd name="T5" fmla="*/ 0 h 210"/>
                <a:gd name="T6" fmla="*/ 0 w 267"/>
                <a:gd name="T7" fmla="*/ 0 h 210"/>
                <a:gd name="T8" fmla="*/ 0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74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0 w 112"/>
                <a:gd name="T1" fmla="*/ 0 h 143"/>
                <a:gd name="T2" fmla="*/ 0 w 112"/>
                <a:gd name="T3" fmla="*/ 0 h 143"/>
                <a:gd name="T4" fmla="*/ 0 w 112"/>
                <a:gd name="T5" fmla="*/ 0 h 143"/>
                <a:gd name="T6" fmla="*/ 0 w 112"/>
                <a:gd name="T7" fmla="*/ 0 h 143"/>
                <a:gd name="T8" fmla="*/ 0 w 112"/>
                <a:gd name="T9" fmla="*/ 0 h 143"/>
                <a:gd name="T10" fmla="*/ 0 w 112"/>
                <a:gd name="T11" fmla="*/ 0 h 143"/>
                <a:gd name="T12" fmla="*/ 0 w 112"/>
                <a:gd name="T13" fmla="*/ 0 h 143"/>
                <a:gd name="T14" fmla="*/ 0 w 112"/>
                <a:gd name="T15" fmla="*/ 0 h 143"/>
                <a:gd name="T16" fmla="*/ 0 w 112"/>
                <a:gd name="T17" fmla="*/ 0 h 143"/>
                <a:gd name="T18" fmla="*/ 0 w 112"/>
                <a:gd name="T19" fmla="*/ 0 h 143"/>
                <a:gd name="T20" fmla="*/ 0 w 112"/>
                <a:gd name="T21" fmla="*/ 0 h 143"/>
                <a:gd name="T22" fmla="*/ 0 w 112"/>
                <a:gd name="T23" fmla="*/ 0 h 143"/>
                <a:gd name="T24" fmla="*/ 0 w 112"/>
                <a:gd name="T25" fmla="*/ 0 h 143"/>
                <a:gd name="T26" fmla="*/ 0 w 112"/>
                <a:gd name="T27" fmla="*/ 0 h 143"/>
                <a:gd name="T28" fmla="*/ 0 w 112"/>
                <a:gd name="T29" fmla="*/ 0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75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0 w 114"/>
                <a:gd name="T1" fmla="*/ 0 h 118"/>
                <a:gd name="T2" fmla="*/ 0 w 114"/>
                <a:gd name="T3" fmla="*/ 0 h 118"/>
                <a:gd name="T4" fmla="*/ 0 w 114"/>
                <a:gd name="T5" fmla="*/ 0 h 118"/>
                <a:gd name="T6" fmla="*/ 0 w 114"/>
                <a:gd name="T7" fmla="*/ 0 h 118"/>
                <a:gd name="T8" fmla="*/ 0 w 114"/>
                <a:gd name="T9" fmla="*/ 0 h 118"/>
                <a:gd name="T10" fmla="*/ 0 w 114"/>
                <a:gd name="T11" fmla="*/ 0 h 118"/>
                <a:gd name="T12" fmla="*/ 0 w 114"/>
                <a:gd name="T13" fmla="*/ 0 h 118"/>
                <a:gd name="T14" fmla="*/ 0 w 114"/>
                <a:gd name="T15" fmla="*/ 0 h 118"/>
                <a:gd name="T16" fmla="*/ 0 w 114"/>
                <a:gd name="T17" fmla="*/ 0 h 118"/>
                <a:gd name="T18" fmla="*/ 0 w 114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76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0 w 3393"/>
                <a:gd name="T1" fmla="*/ 0 h 2481"/>
                <a:gd name="T2" fmla="*/ 0 w 3393"/>
                <a:gd name="T3" fmla="*/ 0 h 2481"/>
                <a:gd name="T4" fmla="*/ 0 w 3393"/>
                <a:gd name="T5" fmla="*/ 0 h 2481"/>
                <a:gd name="T6" fmla="*/ 0 w 3393"/>
                <a:gd name="T7" fmla="*/ 0 h 2481"/>
                <a:gd name="T8" fmla="*/ 0 w 3393"/>
                <a:gd name="T9" fmla="*/ 0 h 2481"/>
                <a:gd name="T10" fmla="*/ 0 w 3393"/>
                <a:gd name="T11" fmla="*/ 0 h 2481"/>
                <a:gd name="T12" fmla="*/ 0 w 3393"/>
                <a:gd name="T13" fmla="*/ 0 h 2481"/>
                <a:gd name="T14" fmla="*/ 0 w 3393"/>
                <a:gd name="T15" fmla="*/ 0 h 2481"/>
                <a:gd name="T16" fmla="*/ 0 w 3393"/>
                <a:gd name="T17" fmla="*/ 0 h 2481"/>
                <a:gd name="T18" fmla="*/ 0 w 3393"/>
                <a:gd name="T19" fmla="*/ 0 h 2481"/>
                <a:gd name="T20" fmla="*/ 0 w 3393"/>
                <a:gd name="T21" fmla="*/ 0 h 2481"/>
                <a:gd name="T22" fmla="*/ 0 w 3393"/>
                <a:gd name="T23" fmla="*/ 0 h 2481"/>
                <a:gd name="T24" fmla="*/ 0 w 3393"/>
                <a:gd name="T25" fmla="*/ 0 h 2481"/>
                <a:gd name="T26" fmla="*/ 0 w 3393"/>
                <a:gd name="T27" fmla="*/ 0 h 2481"/>
                <a:gd name="T28" fmla="*/ 0 w 3393"/>
                <a:gd name="T29" fmla="*/ 0 h 2481"/>
                <a:gd name="T30" fmla="*/ 0 w 3393"/>
                <a:gd name="T31" fmla="*/ 0 h 2481"/>
                <a:gd name="T32" fmla="*/ 0 w 3393"/>
                <a:gd name="T33" fmla="*/ 0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77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0 w 2602"/>
                <a:gd name="T1" fmla="*/ 0 h 1931"/>
                <a:gd name="T2" fmla="*/ 0 w 2602"/>
                <a:gd name="T3" fmla="*/ 0 h 1931"/>
                <a:gd name="T4" fmla="*/ 0 w 2602"/>
                <a:gd name="T5" fmla="*/ 0 h 1931"/>
                <a:gd name="T6" fmla="*/ 0 w 2602"/>
                <a:gd name="T7" fmla="*/ 0 h 1931"/>
                <a:gd name="T8" fmla="*/ 0 w 2602"/>
                <a:gd name="T9" fmla="*/ 0 h 1931"/>
                <a:gd name="T10" fmla="*/ 0 w 2602"/>
                <a:gd name="T11" fmla="*/ 0 h 1931"/>
                <a:gd name="T12" fmla="*/ 0 w 2602"/>
                <a:gd name="T13" fmla="*/ 0 h 1931"/>
                <a:gd name="T14" fmla="*/ 0 w 2602"/>
                <a:gd name="T15" fmla="*/ 0 h 1931"/>
                <a:gd name="T16" fmla="*/ 0 w 2602"/>
                <a:gd name="T17" fmla="*/ 0 h 1931"/>
                <a:gd name="T18" fmla="*/ 0 w 2602"/>
                <a:gd name="T19" fmla="*/ 0 h 1931"/>
                <a:gd name="T20" fmla="*/ 0 w 2602"/>
                <a:gd name="T21" fmla="*/ 0 h 1931"/>
                <a:gd name="T22" fmla="*/ 0 w 2602"/>
                <a:gd name="T23" fmla="*/ 0 h 1931"/>
                <a:gd name="T24" fmla="*/ 0 w 2602"/>
                <a:gd name="T25" fmla="*/ 0 h 1931"/>
                <a:gd name="T26" fmla="*/ 0 w 2602"/>
                <a:gd name="T27" fmla="*/ 0 h 1931"/>
                <a:gd name="T28" fmla="*/ 0 w 2602"/>
                <a:gd name="T29" fmla="*/ 0 h 1931"/>
                <a:gd name="T30" fmla="*/ 0 w 2602"/>
                <a:gd name="T31" fmla="*/ 0 h 1931"/>
                <a:gd name="T32" fmla="*/ 0 w 2602"/>
                <a:gd name="T33" fmla="*/ 0 h 1931"/>
                <a:gd name="T34" fmla="*/ 0 w 2602"/>
                <a:gd name="T35" fmla="*/ 0 h 1931"/>
                <a:gd name="T36" fmla="*/ 0 w 2602"/>
                <a:gd name="T37" fmla="*/ 0 h 1931"/>
                <a:gd name="T38" fmla="*/ 0 w 2602"/>
                <a:gd name="T39" fmla="*/ 0 h 1931"/>
                <a:gd name="T40" fmla="*/ 0 w 2602"/>
                <a:gd name="T41" fmla="*/ 0 h 1931"/>
                <a:gd name="T42" fmla="*/ 0 w 2602"/>
                <a:gd name="T43" fmla="*/ 0 h 1931"/>
                <a:gd name="T44" fmla="*/ 0 w 2602"/>
                <a:gd name="T45" fmla="*/ 0 h 1931"/>
                <a:gd name="T46" fmla="*/ 0 w 2602"/>
                <a:gd name="T47" fmla="*/ 0 h 1931"/>
                <a:gd name="T48" fmla="*/ 0 w 2602"/>
                <a:gd name="T49" fmla="*/ 0 h 1931"/>
                <a:gd name="T50" fmla="*/ 0 w 2602"/>
                <a:gd name="T51" fmla="*/ 0 h 1931"/>
                <a:gd name="T52" fmla="*/ 0 w 2602"/>
                <a:gd name="T53" fmla="*/ 0 h 1931"/>
                <a:gd name="T54" fmla="*/ 0 w 2602"/>
                <a:gd name="T55" fmla="*/ 0 h 1931"/>
                <a:gd name="T56" fmla="*/ 0 w 2602"/>
                <a:gd name="T57" fmla="*/ 0 h 1931"/>
                <a:gd name="T58" fmla="*/ 0 w 2602"/>
                <a:gd name="T59" fmla="*/ 0 h 1931"/>
                <a:gd name="T60" fmla="*/ 0 w 2602"/>
                <a:gd name="T61" fmla="*/ 0 h 1931"/>
                <a:gd name="T62" fmla="*/ 0 w 2602"/>
                <a:gd name="T63" fmla="*/ 0 h 1931"/>
                <a:gd name="T64" fmla="*/ 0 w 2602"/>
                <a:gd name="T65" fmla="*/ 0 h 1931"/>
                <a:gd name="T66" fmla="*/ 0 w 2602"/>
                <a:gd name="T67" fmla="*/ 0 h 1931"/>
                <a:gd name="T68" fmla="*/ 0 w 2602"/>
                <a:gd name="T69" fmla="*/ 0 h 1931"/>
                <a:gd name="T70" fmla="*/ 0 w 2602"/>
                <a:gd name="T71" fmla="*/ 0 h 1931"/>
                <a:gd name="T72" fmla="*/ 0 w 2602"/>
                <a:gd name="T73" fmla="*/ 0 h 1931"/>
                <a:gd name="T74" fmla="*/ 0 w 2602"/>
                <a:gd name="T75" fmla="*/ 0 h 1931"/>
                <a:gd name="T76" fmla="*/ 0 w 2602"/>
                <a:gd name="T77" fmla="*/ 0 h 1931"/>
                <a:gd name="T78" fmla="*/ 0 w 2602"/>
                <a:gd name="T79" fmla="*/ 0 h 1931"/>
                <a:gd name="T80" fmla="*/ 0 w 2602"/>
                <a:gd name="T81" fmla="*/ 0 h 1931"/>
                <a:gd name="T82" fmla="*/ 0 w 2602"/>
                <a:gd name="T83" fmla="*/ 0 h 1931"/>
                <a:gd name="T84" fmla="*/ 0 w 2602"/>
                <a:gd name="T85" fmla="*/ 0 h 1931"/>
                <a:gd name="T86" fmla="*/ 0 w 2602"/>
                <a:gd name="T87" fmla="*/ 0 h 1931"/>
                <a:gd name="T88" fmla="*/ 0 w 2602"/>
                <a:gd name="T89" fmla="*/ 0 h 1931"/>
                <a:gd name="T90" fmla="*/ 0 w 2602"/>
                <a:gd name="T91" fmla="*/ 0 h 1931"/>
                <a:gd name="T92" fmla="*/ 0 w 2602"/>
                <a:gd name="T93" fmla="*/ 0 h 1931"/>
                <a:gd name="T94" fmla="*/ 0 w 2602"/>
                <a:gd name="T95" fmla="*/ 0 h 1931"/>
                <a:gd name="T96" fmla="*/ 0 w 2602"/>
                <a:gd name="T97" fmla="*/ 0 h 1931"/>
                <a:gd name="T98" fmla="*/ 0 w 2602"/>
                <a:gd name="T99" fmla="*/ 0 h 1931"/>
                <a:gd name="T100" fmla="*/ 0 w 2602"/>
                <a:gd name="T101" fmla="*/ 0 h 1931"/>
                <a:gd name="T102" fmla="*/ 0 w 2602"/>
                <a:gd name="T103" fmla="*/ 0 h 1931"/>
                <a:gd name="T104" fmla="*/ 0 w 2602"/>
                <a:gd name="T105" fmla="*/ 0 h 1931"/>
                <a:gd name="T106" fmla="*/ 0 w 2602"/>
                <a:gd name="T107" fmla="*/ 0 h 1931"/>
                <a:gd name="T108" fmla="*/ 0 w 2602"/>
                <a:gd name="T109" fmla="*/ 0 h 1931"/>
                <a:gd name="T110" fmla="*/ 0 w 2602"/>
                <a:gd name="T111" fmla="*/ 0 h 1931"/>
                <a:gd name="T112" fmla="*/ 0 w 2602"/>
                <a:gd name="T113" fmla="*/ 0 h 1931"/>
                <a:gd name="T114" fmla="*/ 0 w 2602"/>
                <a:gd name="T115" fmla="*/ 0 h 1931"/>
                <a:gd name="T116" fmla="*/ 0 w 2602"/>
                <a:gd name="T117" fmla="*/ 0 h 1931"/>
                <a:gd name="T118" fmla="*/ 0 w 2602"/>
                <a:gd name="T119" fmla="*/ 0 h 1931"/>
                <a:gd name="T120" fmla="*/ 0 w 2602"/>
                <a:gd name="T121" fmla="*/ 0 h 1931"/>
                <a:gd name="T122" fmla="*/ 0 w 2602"/>
                <a:gd name="T123" fmla="*/ 0 h 1931"/>
                <a:gd name="T124" fmla="*/ 0 w 2602"/>
                <a:gd name="T125" fmla="*/ 0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78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0 w 179"/>
                <a:gd name="T1" fmla="*/ 0 h 139"/>
                <a:gd name="T2" fmla="*/ 0 w 179"/>
                <a:gd name="T3" fmla="*/ 0 h 139"/>
                <a:gd name="T4" fmla="*/ 0 w 179"/>
                <a:gd name="T5" fmla="*/ 0 h 139"/>
                <a:gd name="T6" fmla="*/ 0 w 179"/>
                <a:gd name="T7" fmla="*/ 0 h 139"/>
                <a:gd name="T8" fmla="*/ 0 w 179"/>
                <a:gd name="T9" fmla="*/ 0 h 139"/>
                <a:gd name="T10" fmla="*/ 0 w 179"/>
                <a:gd name="T11" fmla="*/ 0 h 139"/>
                <a:gd name="T12" fmla="*/ 0 w 179"/>
                <a:gd name="T13" fmla="*/ 0 h 139"/>
                <a:gd name="T14" fmla="*/ 0 w 179"/>
                <a:gd name="T15" fmla="*/ 0 h 139"/>
                <a:gd name="T16" fmla="*/ 0 w 179"/>
                <a:gd name="T17" fmla="*/ 0 h 139"/>
                <a:gd name="T18" fmla="*/ 0 w 179"/>
                <a:gd name="T19" fmla="*/ 0 h 139"/>
                <a:gd name="T20" fmla="*/ 0 w 179"/>
                <a:gd name="T21" fmla="*/ 0 h 139"/>
                <a:gd name="T22" fmla="*/ 0 w 179"/>
                <a:gd name="T23" fmla="*/ 0 h 139"/>
                <a:gd name="T24" fmla="*/ 0 w 179"/>
                <a:gd name="T25" fmla="*/ 0 h 139"/>
                <a:gd name="T26" fmla="*/ 0 w 179"/>
                <a:gd name="T27" fmla="*/ 0 h 139"/>
                <a:gd name="T28" fmla="*/ 0 w 179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79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0 w 372"/>
                <a:gd name="T1" fmla="*/ 0 h 224"/>
                <a:gd name="T2" fmla="*/ 0 w 372"/>
                <a:gd name="T3" fmla="*/ 0 h 224"/>
                <a:gd name="T4" fmla="*/ 0 w 372"/>
                <a:gd name="T5" fmla="*/ 0 h 224"/>
                <a:gd name="T6" fmla="*/ 0 w 372"/>
                <a:gd name="T7" fmla="*/ 0 h 224"/>
                <a:gd name="T8" fmla="*/ 0 w 372"/>
                <a:gd name="T9" fmla="*/ 0 h 224"/>
                <a:gd name="T10" fmla="*/ 0 w 372"/>
                <a:gd name="T11" fmla="*/ 0 h 224"/>
                <a:gd name="T12" fmla="*/ 0 w 372"/>
                <a:gd name="T13" fmla="*/ 0 h 224"/>
                <a:gd name="T14" fmla="*/ 0 w 372"/>
                <a:gd name="T15" fmla="*/ 0 h 224"/>
                <a:gd name="T16" fmla="*/ 0 w 372"/>
                <a:gd name="T17" fmla="*/ 0 h 224"/>
                <a:gd name="T18" fmla="*/ 0 w 372"/>
                <a:gd name="T19" fmla="*/ 0 h 224"/>
                <a:gd name="T20" fmla="*/ 0 w 372"/>
                <a:gd name="T21" fmla="*/ 0 h 224"/>
                <a:gd name="T22" fmla="*/ 0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80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0 w 49"/>
                <a:gd name="T1" fmla="*/ 0 h 250"/>
                <a:gd name="T2" fmla="*/ 0 w 49"/>
                <a:gd name="T3" fmla="*/ 0 h 250"/>
                <a:gd name="T4" fmla="*/ 0 w 49"/>
                <a:gd name="T5" fmla="*/ 0 h 250"/>
                <a:gd name="T6" fmla="*/ 0 w 49"/>
                <a:gd name="T7" fmla="*/ 0 h 250"/>
                <a:gd name="T8" fmla="*/ 0 w 49"/>
                <a:gd name="T9" fmla="*/ 0 h 250"/>
                <a:gd name="T10" fmla="*/ 0 w 49"/>
                <a:gd name="T11" fmla="*/ 0 h 250"/>
                <a:gd name="T12" fmla="*/ 0 w 49"/>
                <a:gd name="T13" fmla="*/ 0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81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0 w 46"/>
                <a:gd name="T1" fmla="*/ 0 h 194"/>
                <a:gd name="T2" fmla="*/ 0 w 46"/>
                <a:gd name="T3" fmla="*/ 0 h 194"/>
                <a:gd name="T4" fmla="*/ 0 w 46"/>
                <a:gd name="T5" fmla="*/ 0 h 194"/>
                <a:gd name="T6" fmla="*/ 0 w 46"/>
                <a:gd name="T7" fmla="*/ 0 h 194"/>
                <a:gd name="T8" fmla="*/ 0 w 46"/>
                <a:gd name="T9" fmla="*/ 0 h 194"/>
                <a:gd name="T10" fmla="*/ 0 w 46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82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0 w 400"/>
                <a:gd name="T1" fmla="*/ 0 h 261"/>
                <a:gd name="T2" fmla="*/ 0 w 400"/>
                <a:gd name="T3" fmla="*/ 0 h 261"/>
                <a:gd name="T4" fmla="*/ 0 w 400"/>
                <a:gd name="T5" fmla="*/ 0 h 261"/>
                <a:gd name="T6" fmla="*/ 0 w 400"/>
                <a:gd name="T7" fmla="*/ 0 h 261"/>
                <a:gd name="T8" fmla="*/ 0 w 400"/>
                <a:gd name="T9" fmla="*/ 0 h 261"/>
                <a:gd name="T10" fmla="*/ 0 w 400"/>
                <a:gd name="T11" fmla="*/ 0 h 261"/>
                <a:gd name="T12" fmla="*/ 0 w 400"/>
                <a:gd name="T13" fmla="*/ 0 h 261"/>
                <a:gd name="T14" fmla="*/ 0 w 400"/>
                <a:gd name="T15" fmla="*/ 0 h 261"/>
                <a:gd name="T16" fmla="*/ 0 w 400"/>
                <a:gd name="T17" fmla="*/ 0 h 261"/>
                <a:gd name="T18" fmla="*/ 0 w 400"/>
                <a:gd name="T19" fmla="*/ 0 h 261"/>
                <a:gd name="T20" fmla="*/ 0 w 400"/>
                <a:gd name="T21" fmla="*/ 0 h 261"/>
                <a:gd name="T22" fmla="*/ 0 w 400"/>
                <a:gd name="T23" fmla="*/ 0 h 261"/>
                <a:gd name="T24" fmla="*/ 0 w 400"/>
                <a:gd name="T25" fmla="*/ 0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83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0 w 479"/>
                <a:gd name="T1" fmla="*/ 0 h 384"/>
                <a:gd name="T2" fmla="*/ 0 w 479"/>
                <a:gd name="T3" fmla="*/ 0 h 384"/>
                <a:gd name="T4" fmla="*/ 0 w 479"/>
                <a:gd name="T5" fmla="*/ 0 h 384"/>
                <a:gd name="T6" fmla="*/ 0 w 479"/>
                <a:gd name="T7" fmla="*/ 0 h 384"/>
                <a:gd name="T8" fmla="*/ 0 w 479"/>
                <a:gd name="T9" fmla="*/ 0 h 384"/>
                <a:gd name="T10" fmla="*/ 0 w 479"/>
                <a:gd name="T11" fmla="*/ 0 h 384"/>
                <a:gd name="T12" fmla="*/ 0 w 479"/>
                <a:gd name="T13" fmla="*/ 0 h 384"/>
                <a:gd name="T14" fmla="*/ 0 w 479"/>
                <a:gd name="T15" fmla="*/ 0 h 384"/>
                <a:gd name="T16" fmla="*/ 0 w 479"/>
                <a:gd name="T17" fmla="*/ 0 h 384"/>
                <a:gd name="T18" fmla="*/ 0 w 479"/>
                <a:gd name="T19" fmla="*/ 0 h 384"/>
                <a:gd name="T20" fmla="*/ 0 w 479"/>
                <a:gd name="T21" fmla="*/ 0 h 384"/>
                <a:gd name="T22" fmla="*/ 0 w 479"/>
                <a:gd name="T23" fmla="*/ 0 h 384"/>
                <a:gd name="T24" fmla="*/ 0 w 479"/>
                <a:gd name="T25" fmla="*/ 0 h 384"/>
                <a:gd name="T26" fmla="*/ 0 w 479"/>
                <a:gd name="T27" fmla="*/ 0 h 384"/>
                <a:gd name="T28" fmla="*/ 0 w 479"/>
                <a:gd name="T29" fmla="*/ 0 h 384"/>
                <a:gd name="T30" fmla="*/ 0 w 479"/>
                <a:gd name="T31" fmla="*/ 0 h 384"/>
                <a:gd name="T32" fmla="*/ 0 w 479"/>
                <a:gd name="T33" fmla="*/ 0 h 384"/>
                <a:gd name="T34" fmla="*/ 0 w 479"/>
                <a:gd name="T35" fmla="*/ 0 h 384"/>
                <a:gd name="T36" fmla="*/ 0 w 479"/>
                <a:gd name="T37" fmla="*/ 0 h 384"/>
                <a:gd name="T38" fmla="*/ 0 w 479"/>
                <a:gd name="T39" fmla="*/ 0 h 384"/>
                <a:gd name="T40" fmla="*/ 0 w 479"/>
                <a:gd name="T41" fmla="*/ 0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84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0 w 102"/>
                <a:gd name="T1" fmla="*/ 0 h 154"/>
                <a:gd name="T2" fmla="*/ 0 w 102"/>
                <a:gd name="T3" fmla="*/ 0 h 154"/>
                <a:gd name="T4" fmla="*/ 0 w 102"/>
                <a:gd name="T5" fmla="*/ 0 h 154"/>
                <a:gd name="T6" fmla="*/ 0 w 102"/>
                <a:gd name="T7" fmla="*/ 0 h 154"/>
                <a:gd name="T8" fmla="*/ 0 w 102"/>
                <a:gd name="T9" fmla="*/ 0 h 154"/>
                <a:gd name="T10" fmla="*/ 0 w 102"/>
                <a:gd name="T11" fmla="*/ 0 h 154"/>
                <a:gd name="T12" fmla="*/ 0 w 102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85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0 w 76"/>
                <a:gd name="T1" fmla="*/ 0 h 50"/>
                <a:gd name="T2" fmla="*/ 0 w 76"/>
                <a:gd name="T3" fmla="*/ 0 h 50"/>
                <a:gd name="T4" fmla="*/ 0 w 76"/>
                <a:gd name="T5" fmla="*/ 0 h 50"/>
                <a:gd name="T6" fmla="*/ 0 w 76"/>
                <a:gd name="T7" fmla="*/ 0 h 50"/>
                <a:gd name="T8" fmla="*/ 0 w 76"/>
                <a:gd name="T9" fmla="*/ 0 h 50"/>
                <a:gd name="T10" fmla="*/ 0 w 76"/>
                <a:gd name="T11" fmla="*/ 0 h 50"/>
                <a:gd name="T12" fmla="*/ 0 w 76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86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0 w 107"/>
                <a:gd name="T1" fmla="*/ 0 h 104"/>
                <a:gd name="T2" fmla="*/ 0 w 107"/>
                <a:gd name="T3" fmla="*/ 0 h 104"/>
                <a:gd name="T4" fmla="*/ 0 w 107"/>
                <a:gd name="T5" fmla="*/ 0 h 104"/>
                <a:gd name="T6" fmla="*/ 0 w 107"/>
                <a:gd name="T7" fmla="*/ 0 h 104"/>
                <a:gd name="T8" fmla="*/ 0 w 107"/>
                <a:gd name="T9" fmla="*/ 0 h 104"/>
                <a:gd name="T10" fmla="*/ 0 w 107"/>
                <a:gd name="T11" fmla="*/ 0 h 104"/>
                <a:gd name="T12" fmla="*/ 0 w 107"/>
                <a:gd name="T13" fmla="*/ 0 h 104"/>
                <a:gd name="T14" fmla="*/ 0 w 107"/>
                <a:gd name="T15" fmla="*/ 0 h 104"/>
                <a:gd name="T16" fmla="*/ 0 w 107"/>
                <a:gd name="T17" fmla="*/ 0 h 104"/>
                <a:gd name="T18" fmla="*/ 0 w 107"/>
                <a:gd name="T19" fmla="*/ 0 h 104"/>
                <a:gd name="T20" fmla="*/ 0 w 107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87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0 w 172"/>
                <a:gd name="T1" fmla="*/ 0 h 183"/>
                <a:gd name="T2" fmla="*/ 0 w 172"/>
                <a:gd name="T3" fmla="*/ 0 h 183"/>
                <a:gd name="T4" fmla="*/ 0 w 172"/>
                <a:gd name="T5" fmla="*/ 0 h 183"/>
                <a:gd name="T6" fmla="*/ 0 w 172"/>
                <a:gd name="T7" fmla="*/ 0 h 183"/>
                <a:gd name="T8" fmla="*/ 0 w 172"/>
                <a:gd name="T9" fmla="*/ 0 h 183"/>
                <a:gd name="T10" fmla="*/ 0 w 172"/>
                <a:gd name="T11" fmla="*/ 0 h 183"/>
                <a:gd name="T12" fmla="*/ 0 w 172"/>
                <a:gd name="T13" fmla="*/ 0 h 183"/>
                <a:gd name="T14" fmla="*/ 0 w 172"/>
                <a:gd name="T15" fmla="*/ 0 h 183"/>
                <a:gd name="T16" fmla="*/ 0 w 172"/>
                <a:gd name="T17" fmla="*/ 0 h 183"/>
                <a:gd name="T18" fmla="*/ 0 w 172"/>
                <a:gd name="T19" fmla="*/ 0 h 183"/>
                <a:gd name="T20" fmla="*/ 0 w 172"/>
                <a:gd name="T21" fmla="*/ 0 h 183"/>
                <a:gd name="T22" fmla="*/ 0 w 172"/>
                <a:gd name="T23" fmla="*/ 0 h 183"/>
                <a:gd name="T24" fmla="*/ 0 w 172"/>
                <a:gd name="T25" fmla="*/ 0 h 183"/>
                <a:gd name="T26" fmla="*/ 0 w 172"/>
                <a:gd name="T27" fmla="*/ 0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88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0 h 110"/>
                <a:gd name="T2" fmla="*/ 0 w 184"/>
                <a:gd name="T3" fmla="*/ 0 h 110"/>
                <a:gd name="T4" fmla="*/ 0 w 184"/>
                <a:gd name="T5" fmla="*/ 0 h 110"/>
                <a:gd name="T6" fmla="*/ 0 w 18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89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0 w 258"/>
                <a:gd name="T1" fmla="*/ 0 h 191"/>
                <a:gd name="T2" fmla="*/ 0 w 258"/>
                <a:gd name="T3" fmla="*/ 0 h 191"/>
                <a:gd name="T4" fmla="*/ 0 w 258"/>
                <a:gd name="T5" fmla="*/ 0 h 191"/>
                <a:gd name="T6" fmla="*/ 0 w 258"/>
                <a:gd name="T7" fmla="*/ 0 h 191"/>
                <a:gd name="T8" fmla="*/ 0 w 258"/>
                <a:gd name="T9" fmla="*/ 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90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0 w 450"/>
                <a:gd name="T1" fmla="*/ 0 h 480"/>
                <a:gd name="T2" fmla="*/ 0 w 450"/>
                <a:gd name="T3" fmla="*/ 0 h 480"/>
                <a:gd name="T4" fmla="*/ 0 w 450"/>
                <a:gd name="T5" fmla="*/ 0 h 480"/>
                <a:gd name="T6" fmla="*/ 0 w 450"/>
                <a:gd name="T7" fmla="*/ 0 h 480"/>
                <a:gd name="T8" fmla="*/ 0 w 450"/>
                <a:gd name="T9" fmla="*/ 0 h 480"/>
                <a:gd name="T10" fmla="*/ 0 w 450"/>
                <a:gd name="T11" fmla="*/ 0 h 480"/>
                <a:gd name="T12" fmla="*/ 0 w 450"/>
                <a:gd name="T13" fmla="*/ 0 h 480"/>
                <a:gd name="T14" fmla="*/ 0 w 450"/>
                <a:gd name="T15" fmla="*/ 0 h 480"/>
                <a:gd name="T16" fmla="*/ 0 w 450"/>
                <a:gd name="T17" fmla="*/ 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5410200" y="381000"/>
            <a:ext cx="1981200" cy="1066800"/>
            <a:chOff x="240" y="2976"/>
            <a:chExt cx="1610" cy="884"/>
          </a:xfrm>
        </p:grpSpPr>
        <p:sp>
          <p:nvSpPr>
            <p:cNvPr id="11343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44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0 w 5215"/>
                <a:gd name="T1" fmla="*/ 0 h 3631"/>
                <a:gd name="T2" fmla="*/ 0 w 5215"/>
                <a:gd name="T3" fmla="*/ 0 h 3631"/>
                <a:gd name="T4" fmla="*/ 0 w 5215"/>
                <a:gd name="T5" fmla="*/ 0 h 3631"/>
                <a:gd name="T6" fmla="*/ 0 w 5215"/>
                <a:gd name="T7" fmla="*/ 0 h 3631"/>
                <a:gd name="T8" fmla="*/ 0 w 5215"/>
                <a:gd name="T9" fmla="*/ 0 h 3631"/>
                <a:gd name="T10" fmla="*/ 0 w 5215"/>
                <a:gd name="T11" fmla="*/ 0 h 3631"/>
                <a:gd name="T12" fmla="*/ 0 w 5215"/>
                <a:gd name="T13" fmla="*/ 0 h 3631"/>
                <a:gd name="T14" fmla="*/ 0 w 5215"/>
                <a:gd name="T15" fmla="*/ 0 h 3631"/>
                <a:gd name="T16" fmla="*/ 0 w 5215"/>
                <a:gd name="T17" fmla="*/ 0 h 3631"/>
                <a:gd name="T18" fmla="*/ 0 w 5215"/>
                <a:gd name="T19" fmla="*/ 0 h 3631"/>
                <a:gd name="T20" fmla="*/ 0 w 5215"/>
                <a:gd name="T21" fmla="*/ 0 h 3631"/>
                <a:gd name="T22" fmla="*/ 0 w 5215"/>
                <a:gd name="T23" fmla="*/ 0 h 3631"/>
                <a:gd name="T24" fmla="*/ 0 w 5215"/>
                <a:gd name="T25" fmla="*/ 0 h 3631"/>
                <a:gd name="T26" fmla="*/ 0 w 5215"/>
                <a:gd name="T27" fmla="*/ 0 h 3631"/>
                <a:gd name="T28" fmla="*/ 0 w 5215"/>
                <a:gd name="T29" fmla="*/ 0 h 3631"/>
                <a:gd name="T30" fmla="*/ 0 w 5215"/>
                <a:gd name="T31" fmla="*/ 0 h 3631"/>
                <a:gd name="T32" fmla="*/ 0 w 5215"/>
                <a:gd name="T33" fmla="*/ 0 h 3631"/>
                <a:gd name="T34" fmla="*/ 0 w 5215"/>
                <a:gd name="T35" fmla="*/ 0 h 3631"/>
                <a:gd name="T36" fmla="*/ 0 w 5215"/>
                <a:gd name="T37" fmla="*/ 0 h 3631"/>
                <a:gd name="T38" fmla="*/ 0 w 5215"/>
                <a:gd name="T39" fmla="*/ 0 h 3631"/>
                <a:gd name="T40" fmla="*/ 0 w 5215"/>
                <a:gd name="T41" fmla="*/ 0 h 3631"/>
                <a:gd name="T42" fmla="*/ 0 w 5215"/>
                <a:gd name="T43" fmla="*/ 0 h 3631"/>
                <a:gd name="T44" fmla="*/ 0 w 5215"/>
                <a:gd name="T45" fmla="*/ 0 h 3631"/>
                <a:gd name="T46" fmla="*/ 0 w 5215"/>
                <a:gd name="T47" fmla="*/ 0 h 3631"/>
                <a:gd name="T48" fmla="*/ 0 w 5215"/>
                <a:gd name="T49" fmla="*/ 0 h 3631"/>
                <a:gd name="T50" fmla="*/ 0 w 5215"/>
                <a:gd name="T51" fmla="*/ 0 h 3631"/>
                <a:gd name="T52" fmla="*/ 0 w 5215"/>
                <a:gd name="T53" fmla="*/ 0 h 3631"/>
                <a:gd name="T54" fmla="*/ 0 w 5215"/>
                <a:gd name="T55" fmla="*/ 0 h 3631"/>
                <a:gd name="T56" fmla="*/ 0 w 5215"/>
                <a:gd name="T57" fmla="*/ 0 h 3631"/>
                <a:gd name="T58" fmla="*/ 0 w 5215"/>
                <a:gd name="T59" fmla="*/ 0 h 3631"/>
                <a:gd name="T60" fmla="*/ 0 w 5215"/>
                <a:gd name="T61" fmla="*/ 0 h 3631"/>
                <a:gd name="T62" fmla="*/ 0 w 5215"/>
                <a:gd name="T63" fmla="*/ 0 h 3631"/>
                <a:gd name="T64" fmla="*/ 0 w 5215"/>
                <a:gd name="T65" fmla="*/ 0 h 3631"/>
                <a:gd name="T66" fmla="*/ 0 w 5215"/>
                <a:gd name="T67" fmla="*/ 0 h 3631"/>
                <a:gd name="T68" fmla="*/ 0 w 5215"/>
                <a:gd name="T69" fmla="*/ 0 h 3631"/>
                <a:gd name="T70" fmla="*/ 0 w 5215"/>
                <a:gd name="T71" fmla="*/ 0 h 3631"/>
                <a:gd name="T72" fmla="*/ 0 w 5215"/>
                <a:gd name="T73" fmla="*/ 0 h 3631"/>
                <a:gd name="T74" fmla="*/ 0 w 5215"/>
                <a:gd name="T75" fmla="*/ 0 h 3631"/>
                <a:gd name="T76" fmla="*/ 0 w 5215"/>
                <a:gd name="T77" fmla="*/ 0 h 3631"/>
                <a:gd name="T78" fmla="*/ 0 w 5215"/>
                <a:gd name="T79" fmla="*/ 0 h 3631"/>
                <a:gd name="T80" fmla="*/ 0 w 5215"/>
                <a:gd name="T81" fmla="*/ 0 h 3631"/>
                <a:gd name="T82" fmla="*/ 0 w 5215"/>
                <a:gd name="T83" fmla="*/ 0 h 3631"/>
                <a:gd name="T84" fmla="*/ 0 w 5215"/>
                <a:gd name="T85" fmla="*/ 0 h 3631"/>
                <a:gd name="T86" fmla="*/ 0 w 5215"/>
                <a:gd name="T87" fmla="*/ 0 h 3631"/>
                <a:gd name="T88" fmla="*/ 0 w 5215"/>
                <a:gd name="T89" fmla="*/ 0 h 3631"/>
                <a:gd name="T90" fmla="*/ 0 w 5215"/>
                <a:gd name="T91" fmla="*/ 0 h 3631"/>
                <a:gd name="T92" fmla="*/ 0 w 5215"/>
                <a:gd name="T93" fmla="*/ 0 h 3631"/>
                <a:gd name="T94" fmla="*/ 0 w 5215"/>
                <a:gd name="T95" fmla="*/ 0 h 3631"/>
                <a:gd name="T96" fmla="*/ 0 w 5215"/>
                <a:gd name="T97" fmla="*/ 0 h 3631"/>
                <a:gd name="T98" fmla="*/ 0 w 5215"/>
                <a:gd name="T99" fmla="*/ 0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45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0 w 3898"/>
                <a:gd name="T1" fmla="*/ 0 h 2133"/>
                <a:gd name="T2" fmla="*/ 0 w 3898"/>
                <a:gd name="T3" fmla="*/ 0 h 2133"/>
                <a:gd name="T4" fmla="*/ 0 w 3898"/>
                <a:gd name="T5" fmla="*/ 0 h 2133"/>
                <a:gd name="T6" fmla="*/ 0 w 3898"/>
                <a:gd name="T7" fmla="*/ 0 h 2133"/>
                <a:gd name="T8" fmla="*/ 0 w 3898"/>
                <a:gd name="T9" fmla="*/ 0 h 2133"/>
                <a:gd name="T10" fmla="*/ 0 w 3898"/>
                <a:gd name="T11" fmla="*/ 0 h 2133"/>
                <a:gd name="T12" fmla="*/ 0 w 3898"/>
                <a:gd name="T13" fmla="*/ 0 h 2133"/>
                <a:gd name="T14" fmla="*/ 0 w 3898"/>
                <a:gd name="T15" fmla="*/ 0 h 2133"/>
                <a:gd name="T16" fmla="*/ 0 w 3898"/>
                <a:gd name="T17" fmla="*/ 0 h 2133"/>
                <a:gd name="T18" fmla="*/ 0 w 3898"/>
                <a:gd name="T19" fmla="*/ 0 h 2133"/>
                <a:gd name="T20" fmla="*/ 0 w 3898"/>
                <a:gd name="T21" fmla="*/ 0 h 2133"/>
                <a:gd name="T22" fmla="*/ 0 w 3898"/>
                <a:gd name="T23" fmla="*/ 0 h 2133"/>
                <a:gd name="T24" fmla="*/ 0 w 3898"/>
                <a:gd name="T25" fmla="*/ 0 h 2133"/>
                <a:gd name="T26" fmla="*/ 0 w 3898"/>
                <a:gd name="T27" fmla="*/ 0 h 2133"/>
                <a:gd name="T28" fmla="*/ 0 w 3898"/>
                <a:gd name="T29" fmla="*/ 0 h 2133"/>
                <a:gd name="T30" fmla="*/ 0 w 3898"/>
                <a:gd name="T31" fmla="*/ 0 h 2133"/>
                <a:gd name="T32" fmla="*/ 0 w 3898"/>
                <a:gd name="T33" fmla="*/ 0 h 2133"/>
                <a:gd name="T34" fmla="*/ 0 w 3898"/>
                <a:gd name="T35" fmla="*/ 0 h 2133"/>
                <a:gd name="T36" fmla="*/ 0 w 3898"/>
                <a:gd name="T37" fmla="*/ 0 h 2133"/>
                <a:gd name="T38" fmla="*/ 0 w 3898"/>
                <a:gd name="T39" fmla="*/ 0 h 2133"/>
                <a:gd name="T40" fmla="*/ 0 w 3898"/>
                <a:gd name="T41" fmla="*/ 0 h 2133"/>
                <a:gd name="T42" fmla="*/ 0 w 3898"/>
                <a:gd name="T43" fmla="*/ 0 h 2133"/>
                <a:gd name="T44" fmla="*/ 0 w 3898"/>
                <a:gd name="T45" fmla="*/ 0 h 2133"/>
                <a:gd name="T46" fmla="*/ 0 w 3898"/>
                <a:gd name="T47" fmla="*/ 0 h 2133"/>
                <a:gd name="T48" fmla="*/ 0 w 3898"/>
                <a:gd name="T49" fmla="*/ 0 h 2133"/>
                <a:gd name="T50" fmla="*/ 0 w 3898"/>
                <a:gd name="T51" fmla="*/ 0 h 2133"/>
                <a:gd name="T52" fmla="*/ 0 w 3898"/>
                <a:gd name="T53" fmla="*/ 0 h 2133"/>
                <a:gd name="T54" fmla="*/ 0 w 3898"/>
                <a:gd name="T55" fmla="*/ 0 h 2133"/>
                <a:gd name="T56" fmla="*/ 0 w 3898"/>
                <a:gd name="T57" fmla="*/ 0 h 2133"/>
                <a:gd name="T58" fmla="*/ 0 w 3898"/>
                <a:gd name="T59" fmla="*/ 0 h 2133"/>
                <a:gd name="T60" fmla="*/ 0 w 3898"/>
                <a:gd name="T61" fmla="*/ 0 h 2133"/>
                <a:gd name="T62" fmla="*/ 0 w 3898"/>
                <a:gd name="T63" fmla="*/ 0 h 2133"/>
                <a:gd name="T64" fmla="*/ 0 w 3898"/>
                <a:gd name="T65" fmla="*/ 0 h 2133"/>
                <a:gd name="T66" fmla="*/ 0 w 3898"/>
                <a:gd name="T67" fmla="*/ 0 h 2133"/>
                <a:gd name="T68" fmla="*/ 0 w 3898"/>
                <a:gd name="T69" fmla="*/ 0 h 2133"/>
                <a:gd name="T70" fmla="*/ 0 w 3898"/>
                <a:gd name="T71" fmla="*/ 0 h 2133"/>
                <a:gd name="T72" fmla="*/ 0 w 3898"/>
                <a:gd name="T73" fmla="*/ 0 h 2133"/>
                <a:gd name="T74" fmla="*/ 0 w 3898"/>
                <a:gd name="T75" fmla="*/ 0 h 2133"/>
                <a:gd name="T76" fmla="*/ 0 w 3898"/>
                <a:gd name="T77" fmla="*/ 0 h 2133"/>
                <a:gd name="T78" fmla="*/ 0 w 3898"/>
                <a:gd name="T79" fmla="*/ 0 h 2133"/>
                <a:gd name="T80" fmla="*/ 0 w 3898"/>
                <a:gd name="T81" fmla="*/ 0 h 2133"/>
                <a:gd name="T82" fmla="*/ 0 w 3898"/>
                <a:gd name="T83" fmla="*/ 0 h 2133"/>
                <a:gd name="T84" fmla="*/ 0 w 3898"/>
                <a:gd name="T85" fmla="*/ 0 h 2133"/>
                <a:gd name="T86" fmla="*/ 0 w 3898"/>
                <a:gd name="T87" fmla="*/ 0 h 2133"/>
                <a:gd name="T88" fmla="*/ 0 w 3898"/>
                <a:gd name="T89" fmla="*/ 0 h 2133"/>
                <a:gd name="T90" fmla="*/ 0 w 3898"/>
                <a:gd name="T91" fmla="*/ 0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46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0 w 266"/>
                <a:gd name="T1" fmla="*/ 0 h 232"/>
                <a:gd name="T2" fmla="*/ 0 w 266"/>
                <a:gd name="T3" fmla="*/ 0 h 232"/>
                <a:gd name="T4" fmla="*/ 0 w 266"/>
                <a:gd name="T5" fmla="*/ 0 h 232"/>
                <a:gd name="T6" fmla="*/ 0 w 266"/>
                <a:gd name="T7" fmla="*/ 0 h 232"/>
                <a:gd name="T8" fmla="*/ 0 w 266"/>
                <a:gd name="T9" fmla="*/ 0 h 232"/>
                <a:gd name="T10" fmla="*/ 0 w 266"/>
                <a:gd name="T11" fmla="*/ 0 h 232"/>
                <a:gd name="T12" fmla="*/ 0 w 266"/>
                <a:gd name="T13" fmla="*/ 0 h 232"/>
                <a:gd name="T14" fmla="*/ 0 w 266"/>
                <a:gd name="T15" fmla="*/ 0 h 232"/>
                <a:gd name="T16" fmla="*/ 0 w 266"/>
                <a:gd name="T17" fmla="*/ 0 h 232"/>
                <a:gd name="T18" fmla="*/ 0 w 266"/>
                <a:gd name="T19" fmla="*/ 0 h 232"/>
                <a:gd name="T20" fmla="*/ 0 w 266"/>
                <a:gd name="T21" fmla="*/ 0 h 232"/>
                <a:gd name="T22" fmla="*/ 0 w 266"/>
                <a:gd name="T23" fmla="*/ 0 h 232"/>
                <a:gd name="T24" fmla="*/ 0 w 266"/>
                <a:gd name="T25" fmla="*/ 0 h 232"/>
                <a:gd name="T26" fmla="*/ 0 w 266"/>
                <a:gd name="T27" fmla="*/ 0 h 232"/>
                <a:gd name="T28" fmla="*/ 0 w 266"/>
                <a:gd name="T29" fmla="*/ 0 h 232"/>
                <a:gd name="T30" fmla="*/ 0 w 266"/>
                <a:gd name="T31" fmla="*/ 0 h 232"/>
                <a:gd name="T32" fmla="*/ 0 w 266"/>
                <a:gd name="T33" fmla="*/ 0 h 232"/>
                <a:gd name="T34" fmla="*/ 0 w 266"/>
                <a:gd name="T35" fmla="*/ 0 h 232"/>
                <a:gd name="T36" fmla="*/ 0 w 266"/>
                <a:gd name="T37" fmla="*/ 0 h 232"/>
                <a:gd name="T38" fmla="*/ 0 w 266"/>
                <a:gd name="T39" fmla="*/ 0 h 232"/>
                <a:gd name="T40" fmla="*/ 0 w 266"/>
                <a:gd name="T41" fmla="*/ 0 h 232"/>
                <a:gd name="T42" fmla="*/ 0 w 266"/>
                <a:gd name="T43" fmla="*/ 0 h 232"/>
                <a:gd name="T44" fmla="*/ 0 w 266"/>
                <a:gd name="T45" fmla="*/ 0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47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0 w 108"/>
                <a:gd name="T1" fmla="*/ 0 h 144"/>
                <a:gd name="T2" fmla="*/ 0 w 108"/>
                <a:gd name="T3" fmla="*/ 0 h 144"/>
                <a:gd name="T4" fmla="*/ 0 w 108"/>
                <a:gd name="T5" fmla="*/ 0 h 144"/>
                <a:gd name="T6" fmla="*/ 0 w 108"/>
                <a:gd name="T7" fmla="*/ 0 h 144"/>
                <a:gd name="T8" fmla="*/ 0 w 108"/>
                <a:gd name="T9" fmla="*/ 0 h 144"/>
                <a:gd name="T10" fmla="*/ 0 w 108"/>
                <a:gd name="T11" fmla="*/ 0 h 144"/>
                <a:gd name="T12" fmla="*/ 0 w 108"/>
                <a:gd name="T13" fmla="*/ 0 h 144"/>
                <a:gd name="T14" fmla="*/ 0 w 108"/>
                <a:gd name="T15" fmla="*/ 0 h 144"/>
                <a:gd name="T16" fmla="*/ 0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48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0 w 116"/>
                <a:gd name="T1" fmla="*/ 0 h 144"/>
                <a:gd name="T2" fmla="*/ 0 w 116"/>
                <a:gd name="T3" fmla="*/ 0 h 144"/>
                <a:gd name="T4" fmla="*/ 0 w 116"/>
                <a:gd name="T5" fmla="*/ 0 h 144"/>
                <a:gd name="T6" fmla="*/ 0 w 116"/>
                <a:gd name="T7" fmla="*/ 0 h 144"/>
                <a:gd name="T8" fmla="*/ 0 w 116"/>
                <a:gd name="T9" fmla="*/ 0 h 144"/>
                <a:gd name="T10" fmla="*/ 0 w 116"/>
                <a:gd name="T11" fmla="*/ 0 h 144"/>
                <a:gd name="T12" fmla="*/ 0 w 116"/>
                <a:gd name="T13" fmla="*/ 0 h 144"/>
                <a:gd name="T14" fmla="*/ 0 w 116"/>
                <a:gd name="T15" fmla="*/ 0 h 144"/>
                <a:gd name="T16" fmla="*/ 0 w 116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49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0 w 267"/>
                <a:gd name="T1" fmla="*/ 0 h 210"/>
                <a:gd name="T2" fmla="*/ 0 w 267"/>
                <a:gd name="T3" fmla="*/ 0 h 210"/>
                <a:gd name="T4" fmla="*/ 0 w 267"/>
                <a:gd name="T5" fmla="*/ 0 h 210"/>
                <a:gd name="T6" fmla="*/ 0 w 267"/>
                <a:gd name="T7" fmla="*/ 0 h 210"/>
                <a:gd name="T8" fmla="*/ 0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50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0 w 112"/>
                <a:gd name="T1" fmla="*/ 0 h 143"/>
                <a:gd name="T2" fmla="*/ 0 w 112"/>
                <a:gd name="T3" fmla="*/ 0 h 143"/>
                <a:gd name="T4" fmla="*/ 0 w 112"/>
                <a:gd name="T5" fmla="*/ 0 h 143"/>
                <a:gd name="T6" fmla="*/ 0 w 112"/>
                <a:gd name="T7" fmla="*/ 0 h 143"/>
                <a:gd name="T8" fmla="*/ 0 w 112"/>
                <a:gd name="T9" fmla="*/ 0 h 143"/>
                <a:gd name="T10" fmla="*/ 0 w 112"/>
                <a:gd name="T11" fmla="*/ 0 h 143"/>
                <a:gd name="T12" fmla="*/ 0 w 112"/>
                <a:gd name="T13" fmla="*/ 0 h 143"/>
                <a:gd name="T14" fmla="*/ 0 w 112"/>
                <a:gd name="T15" fmla="*/ 0 h 143"/>
                <a:gd name="T16" fmla="*/ 0 w 112"/>
                <a:gd name="T17" fmla="*/ 0 h 143"/>
                <a:gd name="T18" fmla="*/ 0 w 112"/>
                <a:gd name="T19" fmla="*/ 0 h 143"/>
                <a:gd name="T20" fmla="*/ 0 w 112"/>
                <a:gd name="T21" fmla="*/ 0 h 143"/>
                <a:gd name="T22" fmla="*/ 0 w 112"/>
                <a:gd name="T23" fmla="*/ 0 h 143"/>
                <a:gd name="T24" fmla="*/ 0 w 112"/>
                <a:gd name="T25" fmla="*/ 0 h 143"/>
                <a:gd name="T26" fmla="*/ 0 w 112"/>
                <a:gd name="T27" fmla="*/ 0 h 143"/>
                <a:gd name="T28" fmla="*/ 0 w 112"/>
                <a:gd name="T29" fmla="*/ 0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51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0 w 114"/>
                <a:gd name="T1" fmla="*/ 0 h 118"/>
                <a:gd name="T2" fmla="*/ 0 w 114"/>
                <a:gd name="T3" fmla="*/ 0 h 118"/>
                <a:gd name="T4" fmla="*/ 0 w 114"/>
                <a:gd name="T5" fmla="*/ 0 h 118"/>
                <a:gd name="T6" fmla="*/ 0 w 114"/>
                <a:gd name="T7" fmla="*/ 0 h 118"/>
                <a:gd name="T8" fmla="*/ 0 w 114"/>
                <a:gd name="T9" fmla="*/ 0 h 118"/>
                <a:gd name="T10" fmla="*/ 0 w 114"/>
                <a:gd name="T11" fmla="*/ 0 h 118"/>
                <a:gd name="T12" fmla="*/ 0 w 114"/>
                <a:gd name="T13" fmla="*/ 0 h 118"/>
                <a:gd name="T14" fmla="*/ 0 w 114"/>
                <a:gd name="T15" fmla="*/ 0 h 118"/>
                <a:gd name="T16" fmla="*/ 0 w 114"/>
                <a:gd name="T17" fmla="*/ 0 h 118"/>
                <a:gd name="T18" fmla="*/ 0 w 114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52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0 w 3393"/>
                <a:gd name="T1" fmla="*/ 0 h 2481"/>
                <a:gd name="T2" fmla="*/ 0 w 3393"/>
                <a:gd name="T3" fmla="*/ 0 h 2481"/>
                <a:gd name="T4" fmla="*/ 0 w 3393"/>
                <a:gd name="T5" fmla="*/ 0 h 2481"/>
                <a:gd name="T6" fmla="*/ 0 w 3393"/>
                <a:gd name="T7" fmla="*/ 0 h 2481"/>
                <a:gd name="T8" fmla="*/ 0 w 3393"/>
                <a:gd name="T9" fmla="*/ 0 h 2481"/>
                <a:gd name="T10" fmla="*/ 0 w 3393"/>
                <a:gd name="T11" fmla="*/ 0 h 2481"/>
                <a:gd name="T12" fmla="*/ 0 w 3393"/>
                <a:gd name="T13" fmla="*/ 0 h 2481"/>
                <a:gd name="T14" fmla="*/ 0 w 3393"/>
                <a:gd name="T15" fmla="*/ 0 h 2481"/>
                <a:gd name="T16" fmla="*/ 0 w 3393"/>
                <a:gd name="T17" fmla="*/ 0 h 2481"/>
                <a:gd name="T18" fmla="*/ 0 w 3393"/>
                <a:gd name="T19" fmla="*/ 0 h 2481"/>
                <a:gd name="T20" fmla="*/ 0 w 3393"/>
                <a:gd name="T21" fmla="*/ 0 h 2481"/>
                <a:gd name="T22" fmla="*/ 0 w 3393"/>
                <a:gd name="T23" fmla="*/ 0 h 2481"/>
                <a:gd name="T24" fmla="*/ 0 w 3393"/>
                <a:gd name="T25" fmla="*/ 0 h 2481"/>
                <a:gd name="T26" fmla="*/ 0 w 3393"/>
                <a:gd name="T27" fmla="*/ 0 h 2481"/>
                <a:gd name="T28" fmla="*/ 0 w 3393"/>
                <a:gd name="T29" fmla="*/ 0 h 2481"/>
                <a:gd name="T30" fmla="*/ 0 w 3393"/>
                <a:gd name="T31" fmla="*/ 0 h 2481"/>
                <a:gd name="T32" fmla="*/ 0 w 3393"/>
                <a:gd name="T33" fmla="*/ 0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53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0 w 2602"/>
                <a:gd name="T1" fmla="*/ 0 h 1931"/>
                <a:gd name="T2" fmla="*/ 0 w 2602"/>
                <a:gd name="T3" fmla="*/ 0 h 1931"/>
                <a:gd name="T4" fmla="*/ 0 w 2602"/>
                <a:gd name="T5" fmla="*/ 0 h 1931"/>
                <a:gd name="T6" fmla="*/ 0 w 2602"/>
                <a:gd name="T7" fmla="*/ 0 h 1931"/>
                <a:gd name="T8" fmla="*/ 0 w 2602"/>
                <a:gd name="T9" fmla="*/ 0 h 1931"/>
                <a:gd name="T10" fmla="*/ 0 w 2602"/>
                <a:gd name="T11" fmla="*/ 0 h 1931"/>
                <a:gd name="T12" fmla="*/ 0 w 2602"/>
                <a:gd name="T13" fmla="*/ 0 h 1931"/>
                <a:gd name="T14" fmla="*/ 0 w 2602"/>
                <a:gd name="T15" fmla="*/ 0 h 1931"/>
                <a:gd name="T16" fmla="*/ 0 w 2602"/>
                <a:gd name="T17" fmla="*/ 0 h 1931"/>
                <a:gd name="T18" fmla="*/ 0 w 2602"/>
                <a:gd name="T19" fmla="*/ 0 h 1931"/>
                <a:gd name="T20" fmla="*/ 0 w 2602"/>
                <a:gd name="T21" fmla="*/ 0 h 1931"/>
                <a:gd name="T22" fmla="*/ 0 w 2602"/>
                <a:gd name="T23" fmla="*/ 0 h 1931"/>
                <a:gd name="T24" fmla="*/ 0 w 2602"/>
                <a:gd name="T25" fmla="*/ 0 h 1931"/>
                <a:gd name="T26" fmla="*/ 0 w 2602"/>
                <a:gd name="T27" fmla="*/ 0 h 1931"/>
                <a:gd name="T28" fmla="*/ 0 w 2602"/>
                <a:gd name="T29" fmla="*/ 0 h 1931"/>
                <a:gd name="T30" fmla="*/ 0 w 2602"/>
                <a:gd name="T31" fmla="*/ 0 h 1931"/>
                <a:gd name="T32" fmla="*/ 0 w 2602"/>
                <a:gd name="T33" fmla="*/ 0 h 1931"/>
                <a:gd name="T34" fmla="*/ 0 w 2602"/>
                <a:gd name="T35" fmla="*/ 0 h 1931"/>
                <a:gd name="T36" fmla="*/ 0 w 2602"/>
                <a:gd name="T37" fmla="*/ 0 h 1931"/>
                <a:gd name="T38" fmla="*/ 0 w 2602"/>
                <a:gd name="T39" fmla="*/ 0 h 1931"/>
                <a:gd name="T40" fmla="*/ 0 w 2602"/>
                <a:gd name="T41" fmla="*/ 0 h 1931"/>
                <a:gd name="T42" fmla="*/ 0 w 2602"/>
                <a:gd name="T43" fmla="*/ 0 h 1931"/>
                <a:gd name="T44" fmla="*/ 0 w 2602"/>
                <a:gd name="T45" fmla="*/ 0 h 1931"/>
                <a:gd name="T46" fmla="*/ 0 w 2602"/>
                <a:gd name="T47" fmla="*/ 0 h 1931"/>
                <a:gd name="T48" fmla="*/ 0 w 2602"/>
                <a:gd name="T49" fmla="*/ 0 h 1931"/>
                <a:gd name="T50" fmla="*/ 0 w 2602"/>
                <a:gd name="T51" fmla="*/ 0 h 1931"/>
                <a:gd name="T52" fmla="*/ 0 w 2602"/>
                <a:gd name="T53" fmla="*/ 0 h 1931"/>
                <a:gd name="T54" fmla="*/ 0 w 2602"/>
                <a:gd name="T55" fmla="*/ 0 h 1931"/>
                <a:gd name="T56" fmla="*/ 0 w 2602"/>
                <a:gd name="T57" fmla="*/ 0 h 1931"/>
                <a:gd name="T58" fmla="*/ 0 w 2602"/>
                <a:gd name="T59" fmla="*/ 0 h 1931"/>
                <a:gd name="T60" fmla="*/ 0 w 2602"/>
                <a:gd name="T61" fmla="*/ 0 h 1931"/>
                <a:gd name="T62" fmla="*/ 0 w 2602"/>
                <a:gd name="T63" fmla="*/ 0 h 1931"/>
                <a:gd name="T64" fmla="*/ 0 w 2602"/>
                <a:gd name="T65" fmla="*/ 0 h 1931"/>
                <a:gd name="T66" fmla="*/ 0 w 2602"/>
                <a:gd name="T67" fmla="*/ 0 h 1931"/>
                <a:gd name="T68" fmla="*/ 0 w 2602"/>
                <a:gd name="T69" fmla="*/ 0 h 1931"/>
                <a:gd name="T70" fmla="*/ 0 w 2602"/>
                <a:gd name="T71" fmla="*/ 0 h 1931"/>
                <a:gd name="T72" fmla="*/ 0 w 2602"/>
                <a:gd name="T73" fmla="*/ 0 h 1931"/>
                <a:gd name="T74" fmla="*/ 0 w 2602"/>
                <a:gd name="T75" fmla="*/ 0 h 1931"/>
                <a:gd name="T76" fmla="*/ 0 w 2602"/>
                <a:gd name="T77" fmla="*/ 0 h 1931"/>
                <a:gd name="T78" fmla="*/ 0 w 2602"/>
                <a:gd name="T79" fmla="*/ 0 h 1931"/>
                <a:gd name="T80" fmla="*/ 0 w 2602"/>
                <a:gd name="T81" fmla="*/ 0 h 1931"/>
                <a:gd name="T82" fmla="*/ 0 w 2602"/>
                <a:gd name="T83" fmla="*/ 0 h 1931"/>
                <a:gd name="T84" fmla="*/ 0 w 2602"/>
                <a:gd name="T85" fmla="*/ 0 h 1931"/>
                <a:gd name="T86" fmla="*/ 0 w 2602"/>
                <a:gd name="T87" fmla="*/ 0 h 1931"/>
                <a:gd name="T88" fmla="*/ 0 w 2602"/>
                <a:gd name="T89" fmla="*/ 0 h 1931"/>
                <a:gd name="T90" fmla="*/ 0 w 2602"/>
                <a:gd name="T91" fmla="*/ 0 h 1931"/>
                <a:gd name="T92" fmla="*/ 0 w 2602"/>
                <a:gd name="T93" fmla="*/ 0 h 1931"/>
                <a:gd name="T94" fmla="*/ 0 w 2602"/>
                <a:gd name="T95" fmla="*/ 0 h 1931"/>
                <a:gd name="T96" fmla="*/ 0 w 2602"/>
                <a:gd name="T97" fmla="*/ 0 h 1931"/>
                <a:gd name="T98" fmla="*/ 0 w 2602"/>
                <a:gd name="T99" fmla="*/ 0 h 1931"/>
                <a:gd name="T100" fmla="*/ 0 w 2602"/>
                <a:gd name="T101" fmla="*/ 0 h 1931"/>
                <a:gd name="T102" fmla="*/ 0 w 2602"/>
                <a:gd name="T103" fmla="*/ 0 h 1931"/>
                <a:gd name="T104" fmla="*/ 0 w 2602"/>
                <a:gd name="T105" fmla="*/ 0 h 1931"/>
                <a:gd name="T106" fmla="*/ 0 w 2602"/>
                <a:gd name="T107" fmla="*/ 0 h 1931"/>
                <a:gd name="T108" fmla="*/ 0 w 2602"/>
                <a:gd name="T109" fmla="*/ 0 h 1931"/>
                <a:gd name="T110" fmla="*/ 0 w 2602"/>
                <a:gd name="T111" fmla="*/ 0 h 1931"/>
                <a:gd name="T112" fmla="*/ 0 w 2602"/>
                <a:gd name="T113" fmla="*/ 0 h 1931"/>
                <a:gd name="T114" fmla="*/ 0 w 2602"/>
                <a:gd name="T115" fmla="*/ 0 h 1931"/>
                <a:gd name="T116" fmla="*/ 0 w 2602"/>
                <a:gd name="T117" fmla="*/ 0 h 1931"/>
                <a:gd name="T118" fmla="*/ 0 w 2602"/>
                <a:gd name="T119" fmla="*/ 0 h 1931"/>
                <a:gd name="T120" fmla="*/ 0 w 2602"/>
                <a:gd name="T121" fmla="*/ 0 h 1931"/>
                <a:gd name="T122" fmla="*/ 0 w 2602"/>
                <a:gd name="T123" fmla="*/ 0 h 1931"/>
                <a:gd name="T124" fmla="*/ 0 w 2602"/>
                <a:gd name="T125" fmla="*/ 0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54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0 w 179"/>
                <a:gd name="T1" fmla="*/ 0 h 139"/>
                <a:gd name="T2" fmla="*/ 0 w 179"/>
                <a:gd name="T3" fmla="*/ 0 h 139"/>
                <a:gd name="T4" fmla="*/ 0 w 179"/>
                <a:gd name="T5" fmla="*/ 0 h 139"/>
                <a:gd name="T6" fmla="*/ 0 w 179"/>
                <a:gd name="T7" fmla="*/ 0 h 139"/>
                <a:gd name="T8" fmla="*/ 0 w 179"/>
                <a:gd name="T9" fmla="*/ 0 h 139"/>
                <a:gd name="T10" fmla="*/ 0 w 179"/>
                <a:gd name="T11" fmla="*/ 0 h 139"/>
                <a:gd name="T12" fmla="*/ 0 w 179"/>
                <a:gd name="T13" fmla="*/ 0 h 139"/>
                <a:gd name="T14" fmla="*/ 0 w 179"/>
                <a:gd name="T15" fmla="*/ 0 h 139"/>
                <a:gd name="T16" fmla="*/ 0 w 179"/>
                <a:gd name="T17" fmla="*/ 0 h 139"/>
                <a:gd name="T18" fmla="*/ 0 w 179"/>
                <a:gd name="T19" fmla="*/ 0 h 139"/>
                <a:gd name="T20" fmla="*/ 0 w 179"/>
                <a:gd name="T21" fmla="*/ 0 h 139"/>
                <a:gd name="T22" fmla="*/ 0 w 179"/>
                <a:gd name="T23" fmla="*/ 0 h 139"/>
                <a:gd name="T24" fmla="*/ 0 w 179"/>
                <a:gd name="T25" fmla="*/ 0 h 139"/>
                <a:gd name="T26" fmla="*/ 0 w 179"/>
                <a:gd name="T27" fmla="*/ 0 h 139"/>
                <a:gd name="T28" fmla="*/ 0 w 179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55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0 w 372"/>
                <a:gd name="T1" fmla="*/ 0 h 224"/>
                <a:gd name="T2" fmla="*/ 0 w 372"/>
                <a:gd name="T3" fmla="*/ 0 h 224"/>
                <a:gd name="T4" fmla="*/ 0 w 372"/>
                <a:gd name="T5" fmla="*/ 0 h 224"/>
                <a:gd name="T6" fmla="*/ 0 w 372"/>
                <a:gd name="T7" fmla="*/ 0 h 224"/>
                <a:gd name="T8" fmla="*/ 0 w 372"/>
                <a:gd name="T9" fmla="*/ 0 h 224"/>
                <a:gd name="T10" fmla="*/ 0 w 372"/>
                <a:gd name="T11" fmla="*/ 0 h 224"/>
                <a:gd name="T12" fmla="*/ 0 w 372"/>
                <a:gd name="T13" fmla="*/ 0 h 224"/>
                <a:gd name="T14" fmla="*/ 0 w 372"/>
                <a:gd name="T15" fmla="*/ 0 h 224"/>
                <a:gd name="T16" fmla="*/ 0 w 372"/>
                <a:gd name="T17" fmla="*/ 0 h 224"/>
                <a:gd name="T18" fmla="*/ 0 w 372"/>
                <a:gd name="T19" fmla="*/ 0 h 224"/>
                <a:gd name="T20" fmla="*/ 0 w 372"/>
                <a:gd name="T21" fmla="*/ 0 h 224"/>
                <a:gd name="T22" fmla="*/ 0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56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0 w 49"/>
                <a:gd name="T1" fmla="*/ 0 h 250"/>
                <a:gd name="T2" fmla="*/ 0 w 49"/>
                <a:gd name="T3" fmla="*/ 0 h 250"/>
                <a:gd name="T4" fmla="*/ 0 w 49"/>
                <a:gd name="T5" fmla="*/ 0 h 250"/>
                <a:gd name="T6" fmla="*/ 0 w 49"/>
                <a:gd name="T7" fmla="*/ 0 h 250"/>
                <a:gd name="T8" fmla="*/ 0 w 49"/>
                <a:gd name="T9" fmla="*/ 0 h 250"/>
                <a:gd name="T10" fmla="*/ 0 w 49"/>
                <a:gd name="T11" fmla="*/ 0 h 250"/>
                <a:gd name="T12" fmla="*/ 0 w 49"/>
                <a:gd name="T13" fmla="*/ 0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57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0 w 46"/>
                <a:gd name="T1" fmla="*/ 0 h 194"/>
                <a:gd name="T2" fmla="*/ 0 w 46"/>
                <a:gd name="T3" fmla="*/ 0 h 194"/>
                <a:gd name="T4" fmla="*/ 0 w 46"/>
                <a:gd name="T5" fmla="*/ 0 h 194"/>
                <a:gd name="T6" fmla="*/ 0 w 46"/>
                <a:gd name="T7" fmla="*/ 0 h 194"/>
                <a:gd name="T8" fmla="*/ 0 w 46"/>
                <a:gd name="T9" fmla="*/ 0 h 194"/>
                <a:gd name="T10" fmla="*/ 0 w 46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58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0 w 400"/>
                <a:gd name="T1" fmla="*/ 0 h 261"/>
                <a:gd name="T2" fmla="*/ 0 w 400"/>
                <a:gd name="T3" fmla="*/ 0 h 261"/>
                <a:gd name="T4" fmla="*/ 0 w 400"/>
                <a:gd name="T5" fmla="*/ 0 h 261"/>
                <a:gd name="T6" fmla="*/ 0 w 400"/>
                <a:gd name="T7" fmla="*/ 0 h 261"/>
                <a:gd name="T8" fmla="*/ 0 w 400"/>
                <a:gd name="T9" fmla="*/ 0 h 261"/>
                <a:gd name="T10" fmla="*/ 0 w 400"/>
                <a:gd name="T11" fmla="*/ 0 h 261"/>
                <a:gd name="T12" fmla="*/ 0 w 400"/>
                <a:gd name="T13" fmla="*/ 0 h 261"/>
                <a:gd name="T14" fmla="*/ 0 w 400"/>
                <a:gd name="T15" fmla="*/ 0 h 261"/>
                <a:gd name="T16" fmla="*/ 0 w 400"/>
                <a:gd name="T17" fmla="*/ 0 h 261"/>
                <a:gd name="T18" fmla="*/ 0 w 400"/>
                <a:gd name="T19" fmla="*/ 0 h 261"/>
                <a:gd name="T20" fmla="*/ 0 w 400"/>
                <a:gd name="T21" fmla="*/ 0 h 261"/>
                <a:gd name="T22" fmla="*/ 0 w 400"/>
                <a:gd name="T23" fmla="*/ 0 h 261"/>
                <a:gd name="T24" fmla="*/ 0 w 400"/>
                <a:gd name="T25" fmla="*/ 0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59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0 w 479"/>
                <a:gd name="T1" fmla="*/ 0 h 384"/>
                <a:gd name="T2" fmla="*/ 0 w 479"/>
                <a:gd name="T3" fmla="*/ 0 h 384"/>
                <a:gd name="T4" fmla="*/ 0 w 479"/>
                <a:gd name="T5" fmla="*/ 0 h 384"/>
                <a:gd name="T6" fmla="*/ 0 w 479"/>
                <a:gd name="T7" fmla="*/ 0 h 384"/>
                <a:gd name="T8" fmla="*/ 0 w 479"/>
                <a:gd name="T9" fmla="*/ 0 h 384"/>
                <a:gd name="T10" fmla="*/ 0 w 479"/>
                <a:gd name="T11" fmla="*/ 0 h 384"/>
                <a:gd name="T12" fmla="*/ 0 w 479"/>
                <a:gd name="T13" fmla="*/ 0 h 384"/>
                <a:gd name="T14" fmla="*/ 0 w 479"/>
                <a:gd name="T15" fmla="*/ 0 h 384"/>
                <a:gd name="T16" fmla="*/ 0 w 479"/>
                <a:gd name="T17" fmla="*/ 0 h 384"/>
                <a:gd name="T18" fmla="*/ 0 w 479"/>
                <a:gd name="T19" fmla="*/ 0 h 384"/>
                <a:gd name="T20" fmla="*/ 0 w 479"/>
                <a:gd name="T21" fmla="*/ 0 h 384"/>
                <a:gd name="T22" fmla="*/ 0 w 479"/>
                <a:gd name="T23" fmla="*/ 0 h 384"/>
                <a:gd name="T24" fmla="*/ 0 w 479"/>
                <a:gd name="T25" fmla="*/ 0 h 384"/>
                <a:gd name="T26" fmla="*/ 0 w 479"/>
                <a:gd name="T27" fmla="*/ 0 h 384"/>
                <a:gd name="T28" fmla="*/ 0 w 479"/>
                <a:gd name="T29" fmla="*/ 0 h 384"/>
                <a:gd name="T30" fmla="*/ 0 w 479"/>
                <a:gd name="T31" fmla="*/ 0 h 384"/>
                <a:gd name="T32" fmla="*/ 0 w 479"/>
                <a:gd name="T33" fmla="*/ 0 h 384"/>
                <a:gd name="T34" fmla="*/ 0 w 479"/>
                <a:gd name="T35" fmla="*/ 0 h 384"/>
                <a:gd name="T36" fmla="*/ 0 w 479"/>
                <a:gd name="T37" fmla="*/ 0 h 384"/>
                <a:gd name="T38" fmla="*/ 0 w 479"/>
                <a:gd name="T39" fmla="*/ 0 h 384"/>
                <a:gd name="T40" fmla="*/ 0 w 479"/>
                <a:gd name="T41" fmla="*/ 0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60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0 w 102"/>
                <a:gd name="T1" fmla="*/ 0 h 154"/>
                <a:gd name="T2" fmla="*/ 0 w 102"/>
                <a:gd name="T3" fmla="*/ 0 h 154"/>
                <a:gd name="T4" fmla="*/ 0 w 102"/>
                <a:gd name="T5" fmla="*/ 0 h 154"/>
                <a:gd name="T6" fmla="*/ 0 w 102"/>
                <a:gd name="T7" fmla="*/ 0 h 154"/>
                <a:gd name="T8" fmla="*/ 0 w 102"/>
                <a:gd name="T9" fmla="*/ 0 h 154"/>
                <a:gd name="T10" fmla="*/ 0 w 102"/>
                <a:gd name="T11" fmla="*/ 0 h 154"/>
                <a:gd name="T12" fmla="*/ 0 w 102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61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0 w 76"/>
                <a:gd name="T1" fmla="*/ 0 h 50"/>
                <a:gd name="T2" fmla="*/ 0 w 76"/>
                <a:gd name="T3" fmla="*/ 0 h 50"/>
                <a:gd name="T4" fmla="*/ 0 w 76"/>
                <a:gd name="T5" fmla="*/ 0 h 50"/>
                <a:gd name="T6" fmla="*/ 0 w 76"/>
                <a:gd name="T7" fmla="*/ 0 h 50"/>
                <a:gd name="T8" fmla="*/ 0 w 76"/>
                <a:gd name="T9" fmla="*/ 0 h 50"/>
                <a:gd name="T10" fmla="*/ 0 w 76"/>
                <a:gd name="T11" fmla="*/ 0 h 50"/>
                <a:gd name="T12" fmla="*/ 0 w 76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62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0 w 107"/>
                <a:gd name="T1" fmla="*/ 0 h 104"/>
                <a:gd name="T2" fmla="*/ 0 w 107"/>
                <a:gd name="T3" fmla="*/ 0 h 104"/>
                <a:gd name="T4" fmla="*/ 0 w 107"/>
                <a:gd name="T5" fmla="*/ 0 h 104"/>
                <a:gd name="T6" fmla="*/ 0 w 107"/>
                <a:gd name="T7" fmla="*/ 0 h 104"/>
                <a:gd name="T8" fmla="*/ 0 w 107"/>
                <a:gd name="T9" fmla="*/ 0 h 104"/>
                <a:gd name="T10" fmla="*/ 0 w 107"/>
                <a:gd name="T11" fmla="*/ 0 h 104"/>
                <a:gd name="T12" fmla="*/ 0 w 107"/>
                <a:gd name="T13" fmla="*/ 0 h 104"/>
                <a:gd name="T14" fmla="*/ 0 w 107"/>
                <a:gd name="T15" fmla="*/ 0 h 104"/>
                <a:gd name="T16" fmla="*/ 0 w 107"/>
                <a:gd name="T17" fmla="*/ 0 h 104"/>
                <a:gd name="T18" fmla="*/ 0 w 107"/>
                <a:gd name="T19" fmla="*/ 0 h 104"/>
                <a:gd name="T20" fmla="*/ 0 w 107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63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0 w 172"/>
                <a:gd name="T1" fmla="*/ 0 h 183"/>
                <a:gd name="T2" fmla="*/ 0 w 172"/>
                <a:gd name="T3" fmla="*/ 0 h 183"/>
                <a:gd name="T4" fmla="*/ 0 w 172"/>
                <a:gd name="T5" fmla="*/ 0 h 183"/>
                <a:gd name="T6" fmla="*/ 0 w 172"/>
                <a:gd name="T7" fmla="*/ 0 h 183"/>
                <a:gd name="T8" fmla="*/ 0 w 172"/>
                <a:gd name="T9" fmla="*/ 0 h 183"/>
                <a:gd name="T10" fmla="*/ 0 w 172"/>
                <a:gd name="T11" fmla="*/ 0 h 183"/>
                <a:gd name="T12" fmla="*/ 0 w 172"/>
                <a:gd name="T13" fmla="*/ 0 h 183"/>
                <a:gd name="T14" fmla="*/ 0 w 172"/>
                <a:gd name="T15" fmla="*/ 0 h 183"/>
                <a:gd name="T16" fmla="*/ 0 w 172"/>
                <a:gd name="T17" fmla="*/ 0 h 183"/>
                <a:gd name="T18" fmla="*/ 0 w 172"/>
                <a:gd name="T19" fmla="*/ 0 h 183"/>
                <a:gd name="T20" fmla="*/ 0 w 172"/>
                <a:gd name="T21" fmla="*/ 0 h 183"/>
                <a:gd name="T22" fmla="*/ 0 w 172"/>
                <a:gd name="T23" fmla="*/ 0 h 183"/>
                <a:gd name="T24" fmla="*/ 0 w 172"/>
                <a:gd name="T25" fmla="*/ 0 h 183"/>
                <a:gd name="T26" fmla="*/ 0 w 172"/>
                <a:gd name="T27" fmla="*/ 0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64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0 h 110"/>
                <a:gd name="T2" fmla="*/ 0 w 184"/>
                <a:gd name="T3" fmla="*/ 0 h 110"/>
                <a:gd name="T4" fmla="*/ 0 w 184"/>
                <a:gd name="T5" fmla="*/ 0 h 110"/>
                <a:gd name="T6" fmla="*/ 0 w 18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65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0 w 258"/>
                <a:gd name="T1" fmla="*/ 0 h 191"/>
                <a:gd name="T2" fmla="*/ 0 w 258"/>
                <a:gd name="T3" fmla="*/ 0 h 191"/>
                <a:gd name="T4" fmla="*/ 0 w 258"/>
                <a:gd name="T5" fmla="*/ 0 h 191"/>
                <a:gd name="T6" fmla="*/ 0 w 258"/>
                <a:gd name="T7" fmla="*/ 0 h 191"/>
                <a:gd name="T8" fmla="*/ 0 w 258"/>
                <a:gd name="T9" fmla="*/ 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66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0 w 450"/>
                <a:gd name="T1" fmla="*/ 0 h 480"/>
                <a:gd name="T2" fmla="*/ 0 w 450"/>
                <a:gd name="T3" fmla="*/ 0 h 480"/>
                <a:gd name="T4" fmla="*/ 0 w 450"/>
                <a:gd name="T5" fmla="*/ 0 h 480"/>
                <a:gd name="T6" fmla="*/ 0 w 450"/>
                <a:gd name="T7" fmla="*/ 0 h 480"/>
                <a:gd name="T8" fmla="*/ 0 w 450"/>
                <a:gd name="T9" fmla="*/ 0 h 480"/>
                <a:gd name="T10" fmla="*/ 0 w 450"/>
                <a:gd name="T11" fmla="*/ 0 h 480"/>
                <a:gd name="T12" fmla="*/ 0 w 450"/>
                <a:gd name="T13" fmla="*/ 0 h 480"/>
                <a:gd name="T14" fmla="*/ 0 w 450"/>
                <a:gd name="T15" fmla="*/ 0 h 480"/>
                <a:gd name="T16" fmla="*/ 0 w 450"/>
                <a:gd name="T17" fmla="*/ 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9" name="Group 36"/>
          <p:cNvGrpSpPr>
            <a:grpSpLocks/>
          </p:cNvGrpSpPr>
          <p:nvPr/>
        </p:nvGrpSpPr>
        <p:grpSpPr bwMode="auto">
          <a:xfrm>
            <a:off x="7239000" y="1219200"/>
            <a:ext cx="1981200" cy="1066800"/>
            <a:chOff x="240" y="2976"/>
            <a:chExt cx="1610" cy="884"/>
          </a:xfrm>
        </p:grpSpPr>
        <p:sp>
          <p:nvSpPr>
            <p:cNvPr id="11319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20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0 w 5215"/>
                <a:gd name="T1" fmla="*/ 0 h 3631"/>
                <a:gd name="T2" fmla="*/ 0 w 5215"/>
                <a:gd name="T3" fmla="*/ 0 h 3631"/>
                <a:gd name="T4" fmla="*/ 0 w 5215"/>
                <a:gd name="T5" fmla="*/ 0 h 3631"/>
                <a:gd name="T6" fmla="*/ 0 w 5215"/>
                <a:gd name="T7" fmla="*/ 0 h 3631"/>
                <a:gd name="T8" fmla="*/ 0 w 5215"/>
                <a:gd name="T9" fmla="*/ 0 h 3631"/>
                <a:gd name="T10" fmla="*/ 0 w 5215"/>
                <a:gd name="T11" fmla="*/ 0 h 3631"/>
                <a:gd name="T12" fmla="*/ 0 w 5215"/>
                <a:gd name="T13" fmla="*/ 0 h 3631"/>
                <a:gd name="T14" fmla="*/ 0 w 5215"/>
                <a:gd name="T15" fmla="*/ 0 h 3631"/>
                <a:gd name="T16" fmla="*/ 0 w 5215"/>
                <a:gd name="T17" fmla="*/ 0 h 3631"/>
                <a:gd name="T18" fmla="*/ 0 w 5215"/>
                <a:gd name="T19" fmla="*/ 0 h 3631"/>
                <a:gd name="T20" fmla="*/ 0 w 5215"/>
                <a:gd name="T21" fmla="*/ 0 h 3631"/>
                <a:gd name="T22" fmla="*/ 0 w 5215"/>
                <a:gd name="T23" fmla="*/ 0 h 3631"/>
                <a:gd name="T24" fmla="*/ 0 w 5215"/>
                <a:gd name="T25" fmla="*/ 0 h 3631"/>
                <a:gd name="T26" fmla="*/ 0 w 5215"/>
                <a:gd name="T27" fmla="*/ 0 h 3631"/>
                <a:gd name="T28" fmla="*/ 0 w 5215"/>
                <a:gd name="T29" fmla="*/ 0 h 3631"/>
                <a:gd name="T30" fmla="*/ 0 w 5215"/>
                <a:gd name="T31" fmla="*/ 0 h 3631"/>
                <a:gd name="T32" fmla="*/ 0 w 5215"/>
                <a:gd name="T33" fmla="*/ 0 h 3631"/>
                <a:gd name="T34" fmla="*/ 0 w 5215"/>
                <a:gd name="T35" fmla="*/ 0 h 3631"/>
                <a:gd name="T36" fmla="*/ 0 w 5215"/>
                <a:gd name="T37" fmla="*/ 0 h 3631"/>
                <a:gd name="T38" fmla="*/ 0 w 5215"/>
                <a:gd name="T39" fmla="*/ 0 h 3631"/>
                <a:gd name="T40" fmla="*/ 0 w 5215"/>
                <a:gd name="T41" fmla="*/ 0 h 3631"/>
                <a:gd name="T42" fmla="*/ 0 w 5215"/>
                <a:gd name="T43" fmla="*/ 0 h 3631"/>
                <a:gd name="T44" fmla="*/ 0 w 5215"/>
                <a:gd name="T45" fmla="*/ 0 h 3631"/>
                <a:gd name="T46" fmla="*/ 0 w 5215"/>
                <a:gd name="T47" fmla="*/ 0 h 3631"/>
                <a:gd name="T48" fmla="*/ 0 w 5215"/>
                <a:gd name="T49" fmla="*/ 0 h 3631"/>
                <a:gd name="T50" fmla="*/ 0 w 5215"/>
                <a:gd name="T51" fmla="*/ 0 h 3631"/>
                <a:gd name="T52" fmla="*/ 0 w 5215"/>
                <a:gd name="T53" fmla="*/ 0 h 3631"/>
                <a:gd name="T54" fmla="*/ 0 w 5215"/>
                <a:gd name="T55" fmla="*/ 0 h 3631"/>
                <a:gd name="T56" fmla="*/ 0 w 5215"/>
                <a:gd name="T57" fmla="*/ 0 h 3631"/>
                <a:gd name="T58" fmla="*/ 0 w 5215"/>
                <a:gd name="T59" fmla="*/ 0 h 3631"/>
                <a:gd name="T60" fmla="*/ 0 w 5215"/>
                <a:gd name="T61" fmla="*/ 0 h 3631"/>
                <a:gd name="T62" fmla="*/ 0 w 5215"/>
                <a:gd name="T63" fmla="*/ 0 h 3631"/>
                <a:gd name="T64" fmla="*/ 0 w 5215"/>
                <a:gd name="T65" fmla="*/ 0 h 3631"/>
                <a:gd name="T66" fmla="*/ 0 w 5215"/>
                <a:gd name="T67" fmla="*/ 0 h 3631"/>
                <a:gd name="T68" fmla="*/ 0 w 5215"/>
                <a:gd name="T69" fmla="*/ 0 h 3631"/>
                <a:gd name="T70" fmla="*/ 0 w 5215"/>
                <a:gd name="T71" fmla="*/ 0 h 3631"/>
                <a:gd name="T72" fmla="*/ 0 w 5215"/>
                <a:gd name="T73" fmla="*/ 0 h 3631"/>
                <a:gd name="T74" fmla="*/ 0 w 5215"/>
                <a:gd name="T75" fmla="*/ 0 h 3631"/>
                <a:gd name="T76" fmla="*/ 0 w 5215"/>
                <a:gd name="T77" fmla="*/ 0 h 3631"/>
                <a:gd name="T78" fmla="*/ 0 w 5215"/>
                <a:gd name="T79" fmla="*/ 0 h 3631"/>
                <a:gd name="T80" fmla="*/ 0 w 5215"/>
                <a:gd name="T81" fmla="*/ 0 h 3631"/>
                <a:gd name="T82" fmla="*/ 0 w 5215"/>
                <a:gd name="T83" fmla="*/ 0 h 3631"/>
                <a:gd name="T84" fmla="*/ 0 w 5215"/>
                <a:gd name="T85" fmla="*/ 0 h 3631"/>
                <a:gd name="T86" fmla="*/ 0 w 5215"/>
                <a:gd name="T87" fmla="*/ 0 h 3631"/>
                <a:gd name="T88" fmla="*/ 0 w 5215"/>
                <a:gd name="T89" fmla="*/ 0 h 3631"/>
                <a:gd name="T90" fmla="*/ 0 w 5215"/>
                <a:gd name="T91" fmla="*/ 0 h 3631"/>
                <a:gd name="T92" fmla="*/ 0 w 5215"/>
                <a:gd name="T93" fmla="*/ 0 h 3631"/>
                <a:gd name="T94" fmla="*/ 0 w 5215"/>
                <a:gd name="T95" fmla="*/ 0 h 3631"/>
                <a:gd name="T96" fmla="*/ 0 w 5215"/>
                <a:gd name="T97" fmla="*/ 0 h 3631"/>
                <a:gd name="T98" fmla="*/ 0 w 5215"/>
                <a:gd name="T99" fmla="*/ 0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21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0 w 3898"/>
                <a:gd name="T1" fmla="*/ 0 h 2133"/>
                <a:gd name="T2" fmla="*/ 0 w 3898"/>
                <a:gd name="T3" fmla="*/ 0 h 2133"/>
                <a:gd name="T4" fmla="*/ 0 w 3898"/>
                <a:gd name="T5" fmla="*/ 0 h 2133"/>
                <a:gd name="T6" fmla="*/ 0 w 3898"/>
                <a:gd name="T7" fmla="*/ 0 h 2133"/>
                <a:gd name="T8" fmla="*/ 0 w 3898"/>
                <a:gd name="T9" fmla="*/ 0 h 2133"/>
                <a:gd name="T10" fmla="*/ 0 w 3898"/>
                <a:gd name="T11" fmla="*/ 0 h 2133"/>
                <a:gd name="T12" fmla="*/ 0 w 3898"/>
                <a:gd name="T13" fmla="*/ 0 h 2133"/>
                <a:gd name="T14" fmla="*/ 0 w 3898"/>
                <a:gd name="T15" fmla="*/ 0 h 2133"/>
                <a:gd name="T16" fmla="*/ 0 w 3898"/>
                <a:gd name="T17" fmla="*/ 0 h 2133"/>
                <a:gd name="T18" fmla="*/ 0 w 3898"/>
                <a:gd name="T19" fmla="*/ 0 h 2133"/>
                <a:gd name="T20" fmla="*/ 0 w 3898"/>
                <a:gd name="T21" fmla="*/ 0 h 2133"/>
                <a:gd name="T22" fmla="*/ 0 w 3898"/>
                <a:gd name="T23" fmla="*/ 0 h 2133"/>
                <a:gd name="T24" fmla="*/ 0 w 3898"/>
                <a:gd name="T25" fmla="*/ 0 h 2133"/>
                <a:gd name="T26" fmla="*/ 0 w 3898"/>
                <a:gd name="T27" fmla="*/ 0 h 2133"/>
                <a:gd name="T28" fmla="*/ 0 w 3898"/>
                <a:gd name="T29" fmla="*/ 0 h 2133"/>
                <a:gd name="T30" fmla="*/ 0 w 3898"/>
                <a:gd name="T31" fmla="*/ 0 h 2133"/>
                <a:gd name="T32" fmla="*/ 0 w 3898"/>
                <a:gd name="T33" fmla="*/ 0 h 2133"/>
                <a:gd name="T34" fmla="*/ 0 w 3898"/>
                <a:gd name="T35" fmla="*/ 0 h 2133"/>
                <a:gd name="T36" fmla="*/ 0 w 3898"/>
                <a:gd name="T37" fmla="*/ 0 h 2133"/>
                <a:gd name="T38" fmla="*/ 0 w 3898"/>
                <a:gd name="T39" fmla="*/ 0 h 2133"/>
                <a:gd name="T40" fmla="*/ 0 w 3898"/>
                <a:gd name="T41" fmla="*/ 0 h 2133"/>
                <a:gd name="T42" fmla="*/ 0 w 3898"/>
                <a:gd name="T43" fmla="*/ 0 h 2133"/>
                <a:gd name="T44" fmla="*/ 0 w 3898"/>
                <a:gd name="T45" fmla="*/ 0 h 2133"/>
                <a:gd name="T46" fmla="*/ 0 w 3898"/>
                <a:gd name="T47" fmla="*/ 0 h 2133"/>
                <a:gd name="T48" fmla="*/ 0 w 3898"/>
                <a:gd name="T49" fmla="*/ 0 h 2133"/>
                <a:gd name="T50" fmla="*/ 0 w 3898"/>
                <a:gd name="T51" fmla="*/ 0 h 2133"/>
                <a:gd name="T52" fmla="*/ 0 w 3898"/>
                <a:gd name="T53" fmla="*/ 0 h 2133"/>
                <a:gd name="T54" fmla="*/ 0 w 3898"/>
                <a:gd name="T55" fmla="*/ 0 h 2133"/>
                <a:gd name="T56" fmla="*/ 0 w 3898"/>
                <a:gd name="T57" fmla="*/ 0 h 2133"/>
                <a:gd name="T58" fmla="*/ 0 w 3898"/>
                <a:gd name="T59" fmla="*/ 0 h 2133"/>
                <a:gd name="T60" fmla="*/ 0 w 3898"/>
                <a:gd name="T61" fmla="*/ 0 h 2133"/>
                <a:gd name="T62" fmla="*/ 0 w 3898"/>
                <a:gd name="T63" fmla="*/ 0 h 2133"/>
                <a:gd name="T64" fmla="*/ 0 w 3898"/>
                <a:gd name="T65" fmla="*/ 0 h 2133"/>
                <a:gd name="T66" fmla="*/ 0 w 3898"/>
                <a:gd name="T67" fmla="*/ 0 h 2133"/>
                <a:gd name="T68" fmla="*/ 0 w 3898"/>
                <a:gd name="T69" fmla="*/ 0 h 2133"/>
                <a:gd name="T70" fmla="*/ 0 w 3898"/>
                <a:gd name="T71" fmla="*/ 0 h 2133"/>
                <a:gd name="T72" fmla="*/ 0 w 3898"/>
                <a:gd name="T73" fmla="*/ 0 h 2133"/>
                <a:gd name="T74" fmla="*/ 0 w 3898"/>
                <a:gd name="T75" fmla="*/ 0 h 2133"/>
                <a:gd name="T76" fmla="*/ 0 w 3898"/>
                <a:gd name="T77" fmla="*/ 0 h 2133"/>
                <a:gd name="T78" fmla="*/ 0 w 3898"/>
                <a:gd name="T79" fmla="*/ 0 h 2133"/>
                <a:gd name="T80" fmla="*/ 0 w 3898"/>
                <a:gd name="T81" fmla="*/ 0 h 2133"/>
                <a:gd name="T82" fmla="*/ 0 w 3898"/>
                <a:gd name="T83" fmla="*/ 0 h 2133"/>
                <a:gd name="T84" fmla="*/ 0 w 3898"/>
                <a:gd name="T85" fmla="*/ 0 h 2133"/>
                <a:gd name="T86" fmla="*/ 0 w 3898"/>
                <a:gd name="T87" fmla="*/ 0 h 2133"/>
                <a:gd name="T88" fmla="*/ 0 w 3898"/>
                <a:gd name="T89" fmla="*/ 0 h 2133"/>
                <a:gd name="T90" fmla="*/ 0 w 3898"/>
                <a:gd name="T91" fmla="*/ 0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22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0 w 266"/>
                <a:gd name="T1" fmla="*/ 0 h 232"/>
                <a:gd name="T2" fmla="*/ 0 w 266"/>
                <a:gd name="T3" fmla="*/ 0 h 232"/>
                <a:gd name="T4" fmla="*/ 0 w 266"/>
                <a:gd name="T5" fmla="*/ 0 h 232"/>
                <a:gd name="T6" fmla="*/ 0 w 266"/>
                <a:gd name="T7" fmla="*/ 0 h 232"/>
                <a:gd name="T8" fmla="*/ 0 w 266"/>
                <a:gd name="T9" fmla="*/ 0 h 232"/>
                <a:gd name="T10" fmla="*/ 0 w 266"/>
                <a:gd name="T11" fmla="*/ 0 h 232"/>
                <a:gd name="T12" fmla="*/ 0 w 266"/>
                <a:gd name="T13" fmla="*/ 0 h 232"/>
                <a:gd name="T14" fmla="*/ 0 w 266"/>
                <a:gd name="T15" fmla="*/ 0 h 232"/>
                <a:gd name="T16" fmla="*/ 0 w 266"/>
                <a:gd name="T17" fmla="*/ 0 h 232"/>
                <a:gd name="T18" fmla="*/ 0 w 266"/>
                <a:gd name="T19" fmla="*/ 0 h 232"/>
                <a:gd name="T20" fmla="*/ 0 w 266"/>
                <a:gd name="T21" fmla="*/ 0 h 232"/>
                <a:gd name="T22" fmla="*/ 0 w 266"/>
                <a:gd name="T23" fmla="*/ 0 h 232"/>
                <a:gd name="T24" fmla="*/ 0 w 266"/>
                <a:gd name="T25" fmla="*/ 0 h 232"/>
                <a:gd name="T26" fmla="*/ 0 w 266"/>
                <a:gd name="T27" fmla="*/ 0 h 232"/>
                <a:gd name="T28" fmla="*/ 0 w 266"/>
                <a:gd name="T29" fmla="*/ 0 h 232"/>
                <a:gd name="T30" fmla="*/ 0 w 266"/>
                <a:gd name="T31" fmla="*/ 0 h 232"/>
                <a:gd name="T32" fmla="*/ 0 w 266"/>
                <a:gd name="T33" fmla="*/ 0 h 232"/>
                <a:gd name="T34" fmla="*/ 0 w 266"/>
                <a:gd name="T35" fmla="*/ 0 h 232"/>
                <a:gd name="T36" fmla="*/ 0 w 266"/>
                <a:gd name="T37" fmla="*/ 0 h 232"/>
                <a:gd name="T38" fmla="*/ 0 w 266"/>
                <a:gd name="T39" fmla="*/ 0 h 232"/>
                <a:gd name="T40" fmla="*/ 0 w 266"/>
                <a:gd name="T41" fmla="*/ 0 h 232"/>
                <a:gd name="T42" fmla="*/ 0 w 266"/>
                <a:gd name="T43" fmla="*/ 0 h 232"/>
                <a:gd name="T44" fmla="*/ 0 w 266"/>
                <a:gd name="T45" fmla="*/ 0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23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0 w 108"/>
                <a:gd name="T1" fmla="*/ 0 h 144"/>
                <a:gd name="T2" fmla="*/ 0 w 108"/>
                <a:gd name="T3" fmla="*/ 0 h 144"/>
                <a:gd name="T4" fmla="*/ 0 w 108"/>
                <a:gd name="T5" fmla="*/ 0 h 144"/>
                <a:gd name="T6" fmla="*/ 0 w 108"/>
                <a:gd name="T7" fmla="*/ 0 h 144"/>
                <a:gd name="T8" fmla="*/ 0 w 108"/>
                <a:gd name="T9" fmla="*/ 0 h 144"/>
                <a:gd name="T10" fmla="*/ 0 w 108"/>
                <a:gd name="T11" fmla="*/ 0 h 144"/>
                <a:gd name="T12" fmla="*/ 0 w 108"/>
                <a:gd name="T13" fmla="*/ 0 h 144"/>
                <a:gd name="T14" fmla="*/ 0 w 108"/>
                <a:gd name="T15" fmla="*/ 0 h 144"/>
                <a:gd name="T16" fmla="*/ 0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24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0 w 116"/>
                <a:gd name="T1" fmla="*/ 0 h 144"/>
                <a:gd name="T2" fmla="*/ 0 w 116"/>
                <a:gd name="T3" fmla="*/ 0 h 144"/>
                <a:gd name="T4" fmla="*/ 0 w 116"/>
                <a:gd name="T5" fmla="*/ 0 h 144"/>
                <a:gd name="T6" fmla="*/ 0 w 116"/>
                <a:gd name="T7" fmla="*/ 0 h 144"/>
                <a:gd name="T8" fmla="*/ 0 w 116"/>
                <a:gd name="T9" fmla="*/ 0 h 144"/>
                <a:gd name="T10" fmla="*/ 0 w 116"/>
                <a:gd name="T11" fmla="*/ 0 h 144"/>
                <a:gd name="T12" fmla="*/ 0 w 116"/>
                <a:gd name="T13" fmla="*/ 0 h 144"/>
                <a:gd name="T14" fmla="*/ 0 w 116"/>
                <a:gd name="T15" fmla="*/ 0 h 144"/>
                <a:gd name="T16" fmla="*/ 0 w 116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25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0 w 267"/>
                <a:gd name="T1" fmla="*/ 0 h 210"/>
                <a:gd name="T2" fmla="*/ 0 w 267"/>
                <a:gd name="T3" fmla="*/ 0 h 210"/>
                <a:gd name="T4" fmla="*/ 0 w 267"/>
                <a:gd name="T5" fmla="*/ 0 h 210"/>
                <a:gd name="T6" fmla="*/ 0 w 267"/>
                <a:gd name="T7" fmla="*/ 0 h 210"/>
                <a:gd name="T8" fmla="*/ 0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26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0 w 112"/>
                <a:gd name="T1" fmla="*/ 0 h 143"/>
                <a:gd name="T2" fmla="*/ 0 w 112"/>
                <a:gd name="T3" fmla="*/ 0 h 143"/>
                <a:gd name="T4" fmla="*/ 0 w 112"/>
                <a:gd name="T5" fmla="*/ 0 h 143"/>
                <a:gd name="T6" fmla="*/ 0 w 112"/>
                <a:gd name="T7" fmla="*/ 0 h 143"/>
                <a:gd name="T8" fmla="*/ 0 w 112"/>
                <a:gd name="T9" fmla="*/ 0 h 143"/>
                <a:gd name="T10" fmla="*/ 0 w 112"/>
                <a:gd name="T11" fmla="*/ 0 h 143"/>
                <a:gd name="T12" fmla="*/ 0 w 112"/>
                <a:gd name="T13" fmla="*/ 0 h 143"/>
                <a:gd name="T14" fmla="*/ 0 w 112"/>
                <a:gd name="T15" fmla="*/ 0 h 143"/>
                <a:gd name="T16" fmla="*/ 0 w 112"/>
                <a:gd name="T17" fmla="*/ 0 h 143"/>
                <a:gd name="T18" fmla="*/ 0 w 112"/>
                <a:gd name="T19" fmla="*/ 0 h 143"/>
                <a:gd name="T20" fmla="*/ 0 w 112"/>
                <a:gd name="T21" fmla="*/ 0 h 143"/>
                <a:gd name="T22" fmla="*/ 0 w 112"/>
                <a:gd name="T23" fmla="*/ 0 h 143"/>
                <a:gd name="T24" fmla="*/ 0 w 112"/>
                <a:gd name="T25" fmla="*/ 0 h 143"/>
                <a:gd name="T26" fmla="*/ 0 w 112"/>
                <a:gd name="T27" fmla="*/ 0 h 143"/>
                <a:gd name="T28" fmla="*/ 0 w 112"/>
                <a:gd name="T29" fmla="*/ 0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27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0 w 114"/>
                <a:gd name="T1" fmla="*/ 0 h 118"/>
                <a:gd name="T2" fmla="*/ 0 w 114"/>
                <a:gd name="T3" fmla="*/ 0 h 118"/>
                <a:gd name="T4" fmla="*/ 0 w 114"/>
                <a:gd name="T5" fmla="*/ 0 h 118"/>
                <a:gd name="T6" fmla="*/ 0 w 114"/>
                <a:gd name="T7" fmla="*/ 0 h 118"/>
                <a:gd name="T8" fmla="*/ 0 w 114"/>
                <a:gd name="T9" fmla="*/ 0 h 118"/>
                <a:gd name="T10" fmla="*/ 0 w 114"/>
                <a:gd name="T11" fmla="*/ 0 h 118"/>
                <a:gd name="T12" fmla="*/ 0 w 114"/>
                <a:gd name="T13" fmla="*/ 0 h 118"/>
                <a:gd name="T14" fmla="*/ 0 w 114"/>
                <a:gd name="T15" fmla="*/ 0 h 118"/>
                <a:gd name="T16" fmla="*/ 0 w 114"/>
                <a:gd name="T17" fmla="*/ 0 h 118"/>
                <a:gd name="T18" fmla="*/ 0 w 114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28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0 w 3393"/>
                <a:gd name="T1" fmla="*/ 0 h 2481"/>
                <a:gd name="T2" fmla="*/ 0 w 3393"/>
                <a:gd name="T3" fmla="*/ 0 h 2481"/>
                <a:gd name="T4" fmla="*/ 0 w 3393"/>
                <a:gd name="T5" fmla="*/ 0 h 2481"/>
                <a:gd name="T6" fmla="*/ 0 w 3393"/>
                <a:gd name="T7" fmla="*/ 0 h 2481"/>
                <a:gd name="T8" fmla="*/ 0 w 3393"/>
                <a:gd name="T9" fmla="*/ 0 h 2481"/>
                <a:gd name="T10" fmla="*/ 0 w 3393"/>
                <a:gd name="T11" fmla="*/ 0 h 2481"/>
                <a:gd name="T12" fmla="*/ 0 w 3393"/>
                <a:gd name="T13" fmla="*/ 0 h 2481"/>
                <a:gd name="T14" fmla="*/ 0 w 3393"/>
                <a:gd name="T15" fmla="*/ 0 h 2481"/>
                <a:gd name="T16" fmla="*/ 0 w 3393"/>
                <a:gd name="T17" fmla="*/ 0 h 2481"/>
                <a:gd name="T18" fmla="*/ 0 w 3393"/>
                <a:gd name="T19" fmla="*/ 0 h 2481"/>
                <a:gd name="T20" fmla="*/ 0 w 3393"/>
                <a:gd name="T21" fmla="*/ 0 h 2481"/>
                <a:gd name="T22" fmla="*/ 0 w 3393"/>
                <a:gd name="T23" fmla="*/ 0 h 2481"/>
                <a:gd name="T24" fmla="*/ 0 w 3393"/>
                <a:gd name="T25" fmla="*/ 0 h 2481"/>
                <a:gd name="T26" fmla="*/ 0 w 3393"/>
                <a:gd name="T27" fmla="*/ 0 h 2481"/>
                <a:gd name="T28" fmla="*/ 0 w 3393"/>
                <a:gd name="T29" fmla="*/ 0 h 2481"/>
                <a:gd name="T30" fmla="*/ 0 w 3393"/>
                <a:gd name="T31" fmla="*/ 0 h 2481"/>
                <a:gd name="T32" fmla="*/ 0 w 3393"/>
                <a:gd name="T33" fmla="*/ 0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29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0 w 2602"/>
                <a:gd name="T1" fmla="*/ 0 h 1931"/>
                <a:gd name="T2" fmla="*/ 0 w 2602"/>
                <a:gd name="T3" fmla="*/ 0 h 1931"/>
                <a:gd name="T4" fmla="*/ 0 w 2602"/>
                <a:gd name="T5" fmla="*/ 0 h 1931"/>
                <a:gd name="T6" fmla="*/ 0 w 2602"/>
                <a:gd name="T7" fmla="*/ 0 h 1931"/>
                <a:gd name="T8" fmla="*/ 0 w 2602"/>
                <a:gd name="T9" fmla="*/ 0 h 1931"/>
                <a:gd name="T10" fmla="*/ 0 w 2602"/>
                <a:gd name="T11" fmla="*/ 0 h 1931"/>
                <a:gd name="T12" fmla="*/ 0 w 2602"/>
                <a:gd name="T13" fmla="*/ 0 h 1931"/>
                <a:gd name="T14" fmla="*/ 0 w 2602"/>
                <a:gd name="T15" fmla="*/ 0 h 1931"/>
                <a:gd name="T16" fmla="*/ 0 w 2602"/>
                <a:gd name="T17" fmla="*/ 0 h 1931"/>
                <a:gd name="T18" fmla="*/ 0 w 2602"/>
                <a:gd name="T19" fmla="*/ 0 h 1931"/>
                <a:gd name="T20" fmla="*/ 0 w 2602"/>
                <a:gd name="T21" fmla="*/ 0 h 1931"/>
                <a:gd name="T22" fmla="*/ 0 w 2602"/>
                <a:gd name="T23" fmla="*/ 0 h 1931"/>
                <a:gd name="T24" fmla="*/ 0 w 2602"/>
                <a:gd name="T25" fmla="*/ 0 h 1931"/>
                <a:gd name="T26" fmla="*/ 0 w 2602"/>
                <a:gd name="T27" fmla="*/ 0 h 1931"/>
                <a:gd name="T28" fmla="*/ 0 w 2602"/>
                <a:gd name="T29" fmla="*/ 0 h 1931"/>
                <a:gd name="T30" fmla="*/ 0 w 2602"/>
                <a:gd name="T31" fmla="*/ 0 h 1931"/>
                <a:gd name="T32" fmla="*/ 0 w 2602"/>
                <a:gd name="T33" fmla="*/ 0 h 1931"/>
                <a:gd name="T34" fmla="*/ 0 w 2602"/>
                <a:gd name="T35" fmla="*/ 0 h 1931"/>
                <a:gd name="T36" fmla="*/ 0 w 2602"/>
                <a:gd name="T37" fmla="*/ 0 h 1931"/>
                <a:gd name="T38" fmla="*/ 0 w 2602"/>
                <a:gd name="T39" fmla="*/ 0 h 1931"/>
                <a:gd name="T40" fmla="*/ 0 w 2602"/>
                <a:gd name="T41" fmla="*/ 0 h 1931"/>
                <a:gd name="T42" fmla="*/ 0 w 2602"/>
                <a:gd name="T43" fmla="*/ 0 h 1931"/>
                <a:gd name="T44" fmla="*/ 0 w 2602"/>
                <a:gd name="T45" fmla="*/ 0 h 1931"/>
                <a:gd name="T46" fmla="*/ 0 w 2602"/>
                <a:gd name="T47" fmla="*/ 0 h 1931"/>
                <a:gd name="T48" fmla="*/ 0 w 2602"/>
                <a:gd name="T49" fmla="*/ 0 h 1931"/>
                <a:gd name="T50" fmla="*/ 0 w 2602"/>
                <a:gd name="T51" fmla="*/ 0 h 1931"/>
                <a:gd name="T52" fmla="*/ 0 w 2602"/>
                <a:gd name="T53" fmla="*/ 0 h 1931"/>
                <a:gd name="T54" fmla="*/ 0 w 2602"/>
                <a:gd name="T55" fmla="*/ 0 h 1931"/>
                <a:gd name="T56" fmla="*/ 0 w 2602"/>
                <a:gd name="T57" fmla="*/ 0 h 1931"/>
                <a:gd name="T58" fmla="*/ 0 w 2602"/>
                <a:gd name="T59" fmla="*/ 0 h 1931"/>
                <a:gd name="T60" fmla="*/ 0 w 2602"/>
                <a:gd name="T61" fmla="*/ 0 h 1931"/>
                <a:gd name="T62" fmla="*/ 0 w 2602"/>
                <a:gd name="T63" fmla="*/ 0 h 1931"/>
                <a:gd name="T64" fmla="*/ 0 w 2602"/>
                <a:gd name="T65" fmla="*/ 0 h 1931"/>
                <a:gd name="T66" fmla="*/ 0 w 2602"/>
                <a:gd name="T67" fmla="*/ 0 h 1931"/>
                <a:gd name="T68" fmla="*/ 0 w 2602"/>
                <a:gd name="T69" fmla="*/ 0 h 1931"/>
                <a:gd name="T70" fmla="*/ 0 w 2602"/>
                <a:gd name="T71" fmla="*/ 0 h 1931"/>
                <a:gd name="T72" fmla="*/ 0 w 2602"/>
                <a:gd name="T73" fmla="*/ 0 h 1931"/>
                <a:gd name="T74" fmla="*/ 0 w 2602"/>
                <a:gd name="T75" fmla="*/ 0 h 1931"/>
                <a:gd name="T76" fmla="*/ 0 w 2602"/>
                <a:gd name="T77" fmla="*/ 0 h 1931"/>
                <a:gd name="T78" fmla="*/ 0 w 2602"/>
                <a:gd name="T79" fmla="*/ 0 h 1931"/>
                <a:gd name="T80" fmla="*/ 0 w 2602"/>
                <a:gd name="T81" fmla="*/ 0 h 1931"/>
                <a:gd name="T82" fmla="*/ 0 w 2602"/>
                <a:gd name="T83" fmla="*/ 0 h 1931"/>
                <a:gd name="T84" fmla="*/ 0 w 2602"/>
                <a:gd name="T85" fmla="*/ 0 h 1931"/>
                <a:gd name="T86" fmla="*/ 0 w 2602"/>
                <a:gd name="T87" fmla="*/ 0 h 1931"/>
                <a:gd name="T88" fmla="*/ 0 w 2602"/>
                <a:gd name="T89" fmla="*/ 0 h 1931"/>
                <a:gd name="T90" fmla="*/ 0 w 2602"/>
                <a:gd name="T91" fmla="*/ 0 h 1931"/>
                <a:gd name="T92" fmla="*/ 0 w 2602"/>
                <a:gd name="T93" fmla="*/ 0 h 1931"/>
                <a:gd name="T94" fmla="*/ 0 w 2602"/>
                <a:gd name="T95" fmla="*/ 0 h 1931"/>
                <a:gd name="T96" fmla="*/ 0 w 2602"/>
                <a:gd name="T97" fmla="*/ 0 h 1931"/>
                <a:gd name="T98" fmla="*/ 0 w 2602"/>
                <a:gd name="T99" fmla="*/ 0 h 1931"/>
                <a:gd name="T100" fmla="*/ 0 w 2602"/>
                <a:gd name="T101" fmla="*/ 0 h 1931"/>
                <a:gd name="T102" fmla="*/ 0 w 2602"/>
                <a:gd name="T103" fmla="*/ 0 h 1931"/>
                <a:gd name="T104" fmla="*/ 0 w 2602"/>
                <a:gd name="T105" fmla="*/ 0 h 1931"/>
                <a:gd name="T106" fmla="*/ 0 w 2602"/>
                <a:gd name="T107" fmla="*/ 0 h 1931"/>
                <a:gd name="T108" fmla="*/ 0 w 2602"/>
                <a:gd name="T109" fmla="*/ 0 h 1931"/>
                <a:gd name="T110" fmla="*/ 0 w 2602"/>
                <a:gd name="T111" fmla="*/ 0 h 1931"/>
                <a:gd name="T112" fmla="*/ 0 w 2602"/>
                <a:gd name="T113" fmla="*/ 0 h 1931"/>
                <a:gd name="T114" fmla="*/ 0 w 2602"/>
                <a:gd name="T115" fmla="*/ 0 h 1931"/>
                <a:gd name="T116" fmla="*/ 0 w 2602"/>
                <a:gd name="T117" fmla="*/ 0 h 1931"/>
                <a:gd name="T118" fmla="*/ 0 w 2602"/>
                <a:gd name="T119" fmla="*/ 0 h 1931"/>
                <a:gd name="T120" fmla="*/ 0 w 2602"/>
                <a:gd name="T121" fmla="*/ 0 h 1931"/>
                <a:gd name="T122" fmla="*/ 0 w 2602"/>
                <a:gd name="T123" fmla="*/ 0 h 1931"/>
                <a:gd name="T124" fmla="*/ 0 w 2602"/>
                <a:gd name="T125" fmla="*/ 0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30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0 w 179"/>
                <a:gd name="T1" fmla="*/ 0 h 139"/>
                <a:gd name="T2" fmla="*/ 0 w 179"/>
                <a:gd name="T3" fmla="*/ 0 h 139"/>
                <a:gd name="T4" fmla="*/ 0 w 179"/>
                <a:gd name="T5" fmla="*/ 0 h 139"/>
                <a:gd name="T6" fmla="*/ 0 w 179"/>
                <a:gd name="T7" fmla="*/ 0 h 139"/>
                <a:gd name="T8" fmla="*/ 0 w 179"/>
                <a:gd name="T9" fmla="*/ 0 h 139"/>
                <a:gd name="T10" fmla="*/ 0 w 179"/>
                <a:gd name="T11" fmla="*/ 0 h 139"/>
                <a:gd name="T12" fmla="*/ 0 w 179"/>
                <a:gd name="T13" fmla="*/ 0 h 139"/>
                <a:gd name="T14" fmla="*/ 0 w 179"/>
                <a:gd name="T15" fmla="*/ 0 h 139"/>
                <a:gd name="T16" fmla="*/ 0 w 179"/>
                <a:gd name="T17" fmla="*/ 0 h 139"/>
                <a:gd name="T18" fmla="*/ 0 w 179"/>
                <a:gd name="T19" fmla="*/ 0 h 139"/>
                <a:gd name="T20" fmla="*/ 0 w 179"/>
                <a:gd name="T21" fmla="*/ 0 h 139"/>
                <a:gd name="T22" fmla="*/ 0 w 179"/>
                <a:gd name="T23" fmla="*/ 0 h 139"/>
                <a:gd name="T24" fmla="*/ 0 w 179"/>
                <a:gd name="T25" fmla="*/ 0 h 139"/>
                <a:gd name="T26" fmla="*/ 0 w 179"/>
                <a:gd name="T27" fmla="*/ 0 h 139"/>
                <a:gd name="T28" fmla="*/ 0 w 179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31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0 w 372"/>
                <a:gd name="T1" fmla="*/ 0 h 224"/>
                <a:gd name="T2" fmla="*/ 0 w 372"/>
                <a:gd name="T3" fmla="*/ 0 h 224"/>
                <a:gd name="T4" fmla="*/ 0 w 372"/>
                <a:gd name="T5" fmla="*/ 0 h 224"/>
                <a:gd name="T6" fmla="*/ 0 w 372"/>
                <a:gd name="T7" fmla="*/ 0 h 224"/>
                <a:gd name="T8" fmla="*/ 0 w 372"/>
                <a:gd name="T9" fmla="*/ 0 h 224"/>
                <a:gd name="T10" fmla="*/ 0 w 372"/>
                <a:gd name="T11" fmla="*/ 0 h 224"/>
                <a:gd name="T12" fmla="*/ 0 w 372"/>
                <a:gd name="T13" fmla="*/ 0 h 224"/>
                <a:gd name="T14" fmla="*/ 0 w 372"/>
                <a:gd name="T15" fmla="*/ 0 h 224"/>
                <a:gd name="T16" fmla="*/ 0 w 372"/>
                <a:gd name="T17" fmla="*/ 0 h 224"/>
                <a:gd name="T18" fmla="*/ 0 w 372"/>
                <a:gd name="T19" fmla="*/ 0 h 224"/>
                <a:gd name="T20" fmla="*/ 0 w 372"/>
                <a:gd name="T21" fmla="*/ 0 h 224"/>
                <a:gd name="T22" fmla="*/ 0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32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0 w 49"/>
                <a:gd name="T1" fmla="*/ 0 h 250"/>
                <a:gd name="T2" fmla="*/ 0 w 49"/>
                <a:gd name="T3" fmla="*/ 0 h 250"/>
                <a:gd name="T4" fmla="*/ 0 w 49"/>
                <a:gd name="T5" fmla="*/ 0 h 250"/>
                <a:gd name="T6" fmla="*/ 0 w 49"/>
                <a:gd name="T7" fmla="*/ 0 h 250"/>
                <a:gd name="T8" fmla="*/ 0 w 49"/>
                <a:gd name="T9" fmla="*/ 0 h 250"/>
                <a:gd name="T10" fmla="*/ 0 w 49"/>
                <a:gd name="T11" fmla="*/ 0 h 250"/>
                <a:gd name="T12" fmla="*/ 0 w 49"/>
                <a:gd name="T13" fmla="*/ 0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33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0 w 46"/>
                <a:gd name="T1" fmla="*/ 0 h 194"/>
                <a:gd name="T2" fmla="*/ 0 w 46"/>
                <a:gd name="T3" fmla="*/ 0 h 194"/>
                <a:gd name="T4" fmla="*/ 0 w 46"/>
                <a:gd name="T5" fmla="*/ 0 h 194"/>
                <a:gd name="T6" fmla="*/ 0 w 46"/>
                <a:gd name="T7" fmla="*/ 0 h 194"/>
                <a:gd name="T8" fmla="*/ 0 w 46"/>
                <a:gd name="T9" fmla="*/ 0 h 194"/>
                <a:gd name="T10" fmla="*/ 0 w 46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34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0 w 400"/>
                <a:gd name="T1" fmla="*/ 0 h 261"/>
                <a:gd name="T2" fmla="*/ 0 w 400"/>
                <a:gd name="T3" fmla="*/ 0 h 261"/>
                <a:gd name="T4" fmla="*/ 0 w 400"/>
                <a:gd name="T5" fmla="*/ 0 h 261"/>
                <a:gd name="T6" fmla="*/ 0 w 400"/>
                <a:gd name="T7" fmla="*/ 0 h 261"/>
                <a:gd name="T8" fmla="*/ 0 w 400"/>
                <a:gd name="T9" fmla="*/ 0 h 261"/>
                <a:gd name="T10" fmla="*/ 0 w 400"/>
                <a:gd name="T11" fmla="*/ 0 h 261"/>
                <a:gd name="T12" fmla="*/ 0 w 400"/>
                <a:gd name="T13" fmla="*/ 0 h 261"/>
                <a:gd name="T14" fmla="*/ 0 w 400"/>
                <a:gd name="T15" fmla="*/ 0 h 261"/>
                <a:gd name="T16" fmla="*/ 0 w 400"/>
                <a:gd name="T17" fmla="*/ 0 h 261"/>
                <a:gd name="T18" fmla="*/ 0 w 400"/>
                <a:gd name="T19" fmla="*/ 0 h 261"/>
                <a:gd name="T20" fmla="*/ 0 w 400"/>
                <a:gd name="T21" fmla="*/ 0 h 261"/>
                <a:gd name="T22" fmla="*/ 0 w 400"/>
                <a:gd name="T23" fmla="*/ 0 h 261"/>
                <a:gd name="T24" fmla="*/ 0 w 400"/>
                <a:gd name="T25" fmla="*/ 0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35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0 w 479"/>
                <a:gd name="T1" fmla="*/ 0 h 384"/>
                <a:gd name="T2" fmla="*/ 0 w 479"/>
                <a:gd name="T3" fmla="*/ 0 h 384"/>
                <a:gd name="T4" fmla="*/ 0 w 479"/>
                <a:gd name="T5" fmla="*/ 0 h 384"/>
                <a:gd name="T6" fmla="*/ 0 w 479"/>
                <a:gd name="T7" fmla="*/ 0 h 384"/>
                <a:gd name="T8" fmla="*/ 0 w 479"/>
                <a:gd name="T9" fmla="*/ 0 h 384"/>
                <a:gd name="T10" fmla="*/ 0 w 479"/>
                <a:gd name="T11" fmla="*/ 0 h 384"/>
                <a:gd name="T12" fmla="*/ 0 w 479"/>
                <a:gd name="T13" fmla="*/ 0 h 384"/>
                <a:gd name="T14" fmla="*/ 0 w 479"/>
                <a:gd name="T15" fmla="*/ 0 h 384"/>
                <a:gd name="T16" fmla="*/ 0 w 479"/>
                <a:gd name="T17" fmla="*/ 0 h 384"/>
                <a:gd name="T18" fmla="*/ 0 w 479"/>
                <a:gd name="T19" fmla="*/ 0 h 384"/>
                <a:gd name="T20" fmla="*/ 0 w 479"/>
                <a:gd name="T21" fmla="*/ 0 h 384"/>
                <a:gd name="T22" fmla="*/ 0 w 479"/>
                <a:gd name="T23" fmla="*/ 0 h 384"/>
                <a:gd name="T24" fmla="*/ 0 w 479"/>
                <a:gd name="T25" fmla="*/ 0 h 384"/>
                <a:gd name="T26" fmla="*/ 0 w 479"/>
                <a:gd name="T27" fmla="*/ 0 h 384"/>
                <a:gd name="T28" fmla="*/ 0 w 479"/>
                <a:gd name="T29" fmla="*/ 0 h 384"/>
                <a:gd name="T30" fmla="*/ 0 w 479"/>
                <a:gd name="T31" fmla="*/ 0 h 384"/>
                <a:gd name="T32" fmla="*/ 0 w 479"/>
                <a:gd name="T33" fmla="*/ 0 h 384"/>
                <a:gd name="T34" fmla="*/ 0 w 479"/>
                <a:gd name="T35" fmla="*/ 0 h 384"/>
                <a:gd name="T36" fmla="*/ 0 w 479"/>
                <a:gd name="T37" fmla="*/ 0 h 384"/>
                <a:gd name="T38" fmla="*/ 0 w 479"/>
                <a:gd name="T39" fmla="*/ 0 h 384"/>
                <a:gd name="T40" fmla="*/ 0 w 479"/>
                <a:gd name="T41" fmla="*/ 0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36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0 w 102"/>
                <a:gd name="T1" fmla="*/ 0 h 154"/>
                <a:gd name="T2" fmla="*/ 0 w 102"/>
                <a:gd name="T3" fmla="*/ 0 h 154"/>
                <a:gd name="T4" fmla="*/ 0 w 102"/>
                <a:gd name="T5" fmla="*/ 0 h 154"/>
                <a:gd name="T6" fmla="*/ 0 w 102"/>
                <a:gd name="T7" fmla="*/ 0 h 154"/>
                <a:gd name="T8" fmla="*/ 0 w 102"/>
                <a:gd name="T9" fmla="*/ 0 h 154"/>
                <a:gd name="T10" fmla="*/ 0 w 102"/>
                <a:gd name="T11" fmla="*/ 0 h 154"/>
                <a:gd name="T12" fmla="*/ 0 w 102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37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0 w 76"/>
                <a:gd name="T1" fmla="*/ 0 h 50"/>
                <a:gd name="T2" fmla="*/ 0 w 76"/>
                <a:gd name="T3" fmla="*/ 0 h 50"/>
                <a:gd name="T4" fmla="*/ 0 w 76"/>
                <a:gd name="T5" fmla="*/ 0 h 50"/>
                <a:gd name="T6" fmla="*/ 0 w 76"/>
                <a:gd name="T7" fmla="*/ 0 h 50"/>
                <a:gd name="T8" fmla="*/ 0 w 76"/>
                <a:gd name="T9" fmla="*/ 0 h 50"/>
                <a:gd name="T10" fmla="*/ 0 w 76"/>
                <a:gd name="T11" fmla="*/ 0 h 50"/>
                <a:gd name="T12" fmla="*/ 0 w 76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38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0 w 107"/>
                <a:gd name="T1" fmla="*/ 0 h 104"/>
                <a:gd name="T2" fmla="*/ 0 w 107"/>
                <a:gd name="T3" fmla="*/ 0 h 104"/>
                <a:gd name="T4" fmla="*/ 0 w 107"/>
                <a:gd name="T5" fmla="*/ 0 h 104"/>
                <a:gd name="T6" fmla="*/ 0 w 107"/>
                <a:gd name="T7" fmla="*/ 0 h 104"/>
                <a:gd name="T8" fmla="*/ 0 w 107"/>
                <a:gd name="T9" fmla="*/ 0 h 104"/>
                <a:gd name="T10" fmla="*/ 0 w 107"/>
                <a:gd name="T11" fmla="*/ 0 h 104"/>
                <a:gd name="T12" fmla="*/ 0 w 107"/>
                <a:gd name="T13" fmla="*/ 0 h 104"/>
                <a:gd name="T14" fmla="*/ 0 w 107"/>
                <a:gd name="T15" fmla="*/ 0 h 104"/>
                <a:gd name="T16" fmla="*/ 0 w 107"/>
                <a:gd name="T17" fmla="*/ 0 h 104"/>
                <a:gd name="T18" fmla="*/ 0 w 107"/>
                <a:gd name="T19" fmla="*/ 0 h 104"/>
                <a:gd name="T20" fmla="*/ 0 w 107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39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0 w 172"/>
                <a:gd name="T1" fmla="*/ 0 h 183"/>
                <a:gd name="T2" fmla="*/ 0 w 172"/>
                <a:gd name="T3" fmla="*/ 0 h 183"/>
                <a:gd name="T4" fmla="*/ 0 w 172"/>
                <a:gd name="T5" fmla="*/ 0 h 183"/>
                <a:gd name="T6" fmla="*/ 0 w 172"/>
                <a:gd name="T7" fmla="*/ 0 h 183"/>
                <a:gd name="T8" fmla="*/ 0 w 172"/>
                <a:gd name="T9" fmla="*/ 0 h 183"/>
                <a:gd name="T10" fmla="*/ 0 w 172"/>
                <a:gd name="T11" fmla="*/ 0 h 183"/>
                <a:gd name="T12" fmla="*/ 0 w 172"/>
                <a:gd name="T13" fmla="*/ 0 h 183"/>
                <a:gd name="T14" fmla="*/ 0 w 172"/>
                <a:gd name="T15" fmla="*/ 0 h 183"/>
                <a:gd name="T16" fmla="*/ 0 w 172"/>
                <a:gd name="T17" fmla="*/ 0 h 183"/>
                <a:gd name="T18" fmla="*/ 0 w 172"/>
                <a:gd name="T19" fmla="*/ 0 h 183"/>
                <a:gd name="T20" fmla="*/ 0 w 172"/>
                <a:gd name="T21" fmla="*/ 0 h 183"/>
                <a:gd name="T22" fmla="*/ 0 w 172"/>
                <a:gd name="T23" fmla="*/ 0 h 183"/>
                <a:gd name="T24" fmla="*/ 0 w 172"/>
                <a:gd name="T25" fmla="*/ 0 h 183"/>
                <a:gd name="T26" fmla="*/ 0 w 172"/>
                <a:gd name="T27" fmla="*/ 0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40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0 h 110"/>
                <a:gd name="T2" fmla="*/ 0 w 184"/>
                <a:gd name="T3" fmla="*/ 0 h 110"/>
                <a:gd name="T4" fmla="*/ 0 w 184"/>
                <a:gd name="T5" fmla="*/ 0 h 110"/>
                <a:gd name="T6" fmla="*/ 0 w 18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41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0 w 258"/>
                <a:gd name="T1" fmla="*/ 0 h 191"/>
                <a:gd name="T2" fmla="*/ 0 w 258"/>
                <a:gd name="T3" fmla="*/ 0 h 191"/>
                <a:gd name="T4" fmla="*/ 0 w 258"/>
                <a:gd name="T5" fmla="*/ 0 h 191"/>
                <a:gd name="T6" fmla="*/ 0 w 258"/>
                <a:gd name="T7" fmla="*/ 0 h 191"/>
                <a:gd name="T8" fmla="*/ 0 w 258"/>
                <a:gd name="T9" fmla="*/ 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42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0 w 450"/>
                <a:gd name="T1" fmla="*/ 0 h 480"/>
                <a:gd name="T2" fmla="*/ 0 w 450"/>
                <a:gd name="T3" fmla="*/ 0 h 480"/>
                <a:gd name="T4" fmla="*/ 0 w 450"/>
                <a:gd name="T5" fmla="*/ 0 h 480"/>
                <a:gd name="T6" fmla="*/ 0 w 450"/>
                <a:gd name="T7" fmla="*/ 0 h 480"/>
                <a:gd name="T8" fmla="*/ 0 w 450"/>
                <a:gd name="T9" fmla="*/ 0 h 480"/>
                <a:gd name="T10" fmla="*/ 0 w 450"/>
                <a:gd name="T11" fmla="*/ 0 h 480"/>
                <a:gd name="T12" fmla="*/ 0 w 450"/>
                <a:gd name="T13" fmla="*/ 0 h 480"/>
                <a:gd name="T14" fmla="*/ 0 w 450"/>
                <a:gd name="T15" fmla="*/ 0 h 480"/>
                <a:gd name="T16" fmla="*/ 0 w 450"/>
                <a:gd name="T17" fmla="*/ 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" name="Rectangle 17"/>
          <p:cNvSpPr/>
          <p:nvPr/>
        </p:nvSpPr>
        <p:spPr>
          <a:xfrm>
            <a:off x="6019800" y="21336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4" name="Rectangle 18"/>
          <p:cNvSpPr/>
          <p:nvPr/>
        </p:nvSpPr>
        <p:spPr>
          <a:xfrm>
            <a:off x="7010400" y="21336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/>
          <p:nvPr/>
        </p:nvSpPr>
        <p:spPr>
          <a:xfrm>
            <a:off x="7848600" y="21336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7" name="Rectangle 17"/>
          <p:cNvSpPr/>
          <p:nvPr/>
        </p:nvSpPr>
        <p:spPr>
          <a:xfrm>
            <a:off x="8839200" y="21336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grpSp>
        <p:nvGrpSpPr>
          <p:cNvPr id="10" name="Group 36"/>
          <p:cNvGrpSpPr>
            <a:grpSpLocks/>
          </p:cNvGrpSpPr>
          <p:nvPr/>
        </p:nvGrpSpPr>
        <p:grpSpPr bwMode="auto">
          <a:xfrm>
            <a:off x="6400800" y="1371600"/>
            <a:ext cx="1981200" cy="1066800"/>
            <a:chOff x="240" y="2976"/>
            <a:chExt cx="1610" cy="884"/>
          </a:xfrm>
        </p:grpSpPr>
        <p:sp>
          <p:nvSpPr>
            <p:cNvPr id="11295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96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0 w 5215"/>
                <a:gd name="T1" fmla="*/ 0 h 3631"/>
                <a:gd name="T2" fmla="*/ 0 w 5215"/>
                <a:gd name="T3" fmla="*/ 0 h 3631"/>
                <a:gd name="T4" fmla="*/ 0 w 5215"/>
                <a:gd name="T5" fmla="*/ 0 h 3631"/>
                <a:gd name="T6" fmla="*/ 0 w 5215"/>
                <a:gd name="T7" fmla="*/ 0 h 3631"/>
                <a:gd name="T8" fmla="*/ 0 w 5215"/>
                <a:gd name="T9" fmla="*/ 0 h 3631"/>
                <a:gd name="T10" fmla="*/ 0 w 5215"/>
                <a:gd name="T11" fmla="*/ 0 h 3631"/>
                <a:gd name="T12" fmla="*/ 0 w 5215"/>
                <a:gd name="T13" fmla="*/ 0 h 3631"/>
                <a:gd name="T14" fmla="*/ 0 w 5215"/>
                <a:gd name="T15" fmla="*/ 0 h 3631"/>
                <a:gd name="T16" fmla="*/ 0 w 5215"/>
                <a:gd name="T17" fmla="*/ 0 h 3631"/>
                <a:gd name="T18" fmla="*/ 0 w 5215"/>
                <a:gd name="T19" fmla="*/ 0 h 3631"/>
                <a:gd name="T20" fmla="*/ 0 w 5215"/>
                <a:gd name="T21" fmla="*/ 0 h 3631"/>
                <a:gd name="T22" fmla="*/ 0 w 5215"/>
                <a:gd name="T23" fmla="*/ 0 h 3631"/>
                <a:gd name="T24" fmla="*/ 0 w 5215"/>
                <a:gd name="T25" fmla="*/ 0 h 3631"/>
                <a:gd name="T26" fmla="*/ 0 w 5215"/>
                <a:gd name="T27" fmla="*/ 0 h 3631"/>
                <a:gd name="T28" fmla="*/ 0 w 5215"/>
                <a:gd name="T29" fmla="*/ 0 h 3631"/>
                <a:gd name="T30" fmla="*/ 0 w 5215"/>
                <a:gd name="T31" fmla="*/ 0 h 3631"/>
                <a:gd name="T32" fmla="*/ 0 w 5215"/>
                <a:gd name="T33" fmla="*/ 0 h 3631"/>
                <a:gd name="T34" fmla="*/ 0 w 5215"/>
                <a:gd name="T35" fmla="*/ 0 h 3631"/>
                <a:gd name="T36" fmla="*/ 0 w 5215"/>
                <a:gd name="T37" fmla="*/ 0 h 3631"/>
                <a:gd name="T38" fmla="*/ 0 w 5215"/>
                <a:gd name="T39" fmla="*/ 0 h 3631"/>
                <a:gd name="T40" fmla="*/ 0 w 5215"/>
                <a:gd name="T41" fmla="*/ 0 h 3631"/>
                <a:gd name="T42" fmla="*/ 0 w 5215"/>
                <a:gd name="T43" fmla="*/ 0 h 3631"/>
                <a:gd name="T44" fmla="*/ 0 w 5215"/>
                <a:gd name="T45" fmla="*/ 0 h 3631"/>
                <a:gd name="T46" fmla="*/ 0 w 5215"/>
                <a:gd name="T47" fmla="*/ 0 h 3631"/>
                <a:gd name="T48" fmla="*/ 0 w 5215"/>
                <a:gd name="T49" fmla="*/ 0 h 3631"/>
                <a:gd name="T50" fmla="*/ 0 w 5215"/>
                <a:gd name="T51" fmla="*/ 0 h 3631"/>
                <a:gd name="T52" fmla="*/ 0 w 5215"/>
                <a:gd name="T53" fmla="*/ 0 h 3631"/>
                <a:gd name="T54" fmla="*/ 0 w 5215"/>
                <a:gd name="T55" fmla="*/ 0 h 3631"/>
                <a:gd name="T56" fmla="*/ 0 w 5215"/>
                <a:gd name="T57" fmla="*/ 0 h 3631"/>
                <a:gd name="T58" fmla="*/ 0 w 5215"/>
                <a:gd name="T59" fmla="*/ 0 h 3631"/>
                <a:gd name="T60" fmla="*/ 0 w 5215"/>
                <a:gd name="T61" fmla="*/ 0 h 3631"/>
                <a:gd name="T62" fmla="*/ 0 w 5215"/>
                <a:gd name="T63" fmla="*/ 0 h 3631"/>
                <a:gd name="T64" fmla="*/ 0 w 5215"/>
                <a:gd name="T65" fmla="*/ 0 h 3631"/>
                <a:gd name="T66" fmla="*/ 0 w 5215"/>
                <a:gd name="T67" fmla="*/ 0 h 3631"/>
                <a:gd name="T68" fmla="*/ 0 w 5215"/>
                <a:gd name="T69" fmla="*/ 0 h 3631"/>
                <a:gd name="T70" fmla="*/ 0 w 5215"/>
                <a:gd name="T71" fmla="*/ 0 h 3631"/>
                <a:gd name="T72" fmla="*/ 0 w 5215"/>
                <a:gd name="T73" fmla="*/ 0 h 3631"/>
                <a:gd name="T74" fmla="*/ 0 w 5215"/>
                <a:gd name="T75" fmla="*/ 0 h 3631"/>
                <a:gd name="T76" fmla="*/ 0 w 5215"/>
                <a:gd name="T77" fmla="*/ 0 h 3631"/>
                <a:gd name="T78" fmla="*/ 0 w 5215"/>
                <a:gd name="T79" fmla="*/ 0 h 3631"/>
                <a:gd name="T80" fmla="*/ 0 w 5215"/>
                <a:gd name="T81" fmla="*/ 0 h 3631"/>
                <a:gd name="T82" fmla="*/ 0 w 5215"/>
                <a:gd name="T83" fmla="*/ 0 h 3631"/>
                <a:gd name="T84" fmla="*/ 0 w 5215"/>
                <a:gd name="T85" fmla="*/ 0 h 3631"/>
                <a:gd name="T86" fmla="*/ 0 w 5215"/>
                <a:gd name="T87" fmla="*/ 0 h 3631"/>
                <a:gd name="T88" fmla="*/ 0 w 5215"/>
                <a:gd name="T89" fmla="*/ 0 h 3631"/>
                <a:gd name="T90" fmla="*/ 0 w 5215"/>
                <a:gd name="T91" fmla="*/ 0 h 3631"/>
                <a:gd name="T92" fmla="*/ 0 w 5215"/>
                <a:gd name="T93" fmla="*/ 0 h 3631"/>
                <a:gd name="T94" fmla="*/ 0 w 5215"/>
                <a:gd name="T95" fmla="*/ 0 h 3631"/>
                <a:gd name="T96" fmla="*/ 0 w 5215"/>
                <a:gd name="T97" fmla="*/ 0 h 3631"/>
                <a:gd name="T98" fmla="*/ 0 w 5215"/>
                <a:gd name="T99" fmla="*/ 0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97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0 w 3898"/>
                <a:gd name="T1" fmla="*/ 0 h 2133"/>
                <a:gd name="T2" fmla="*/ 0 w 3898"/>
                <a:gd name="T3" fmla="*/ 0 h 2133"/>
                <a:gd name="T4" fmla="*/ 0 w 3898"/>
                <a:gd name="T5" fmla="*/ 0 h 2133"/>
                <a:gd name="T6" fmla="*/ 0 w 3898"/>
                <a:gd name="T7" fmla="*/ 0 h 2133"/>
                <a:gd name="T8" fmla="*/ 0 w 3898"/>
                <a:gd name="T9" fmla="*/ 0 h 2133"/>
                <a:gd name="T10" fmla="*/ 0 w 3898"/>
                <a:gd name="T11" fmla="*/ 0 h 2133"/>
                <a:gd name="T12" fmla="*/ 0 w 3898"/>
                <a:gd name="T13" fmla="*/ 0 h 2133"/>
                <a:gd name="T14" fmla="*/ 0 w 3898"/>
                <a:gd name="T15" fmla="*/ 0 h 2133"/>
                <a:gd name="T16" fmla="*/ 0 w 3898"/>
                <a:gd name="T17" fmla="*/ 0 h 2133"/>
                <a:gd name="T18" fmla="*/ 0 w 3898"/>
                <a:gd name="T19" fmla="*/ 0 h 2133"/>
                <a:gd name="T20" fmla="*/ 0 w 3898"/>
                <a:gd name="T21" fmla="*/ 0 h 2133"/>
                <a:gd name="T22" fmla="*/ 0 w 3898"/>
                <a:gd name="T23" fmla="*/ 0 h 2133"/>
                <a:gd name="T24" fmla="*/ 0 w 3898"/>
                <a:gd name="T25" fmla="*/ 0 h 2133"/>
                <a:gd name="T26" fmla="*/ 0 w 3898"/>
                <a:gd name="T27" fmla="*/ 0 h 2133"/>
                <a:gd name="T28" fmla="*/ 0 w 3898"/>
                <a:gd name="T29" fmla="*/ 0 h 2133"/>
                <a:gd name="T30" fmla="*/ 0 w 3898"/>
                <a:gd name="T31" fmla="*/ 0 h 2133"/>
                <a:gd name="T32" fmla="*/ 0 w 3898"/>
                <a:gd name="T33" fmla="*/ 0 h 2133"/>
                <a:gd name="T34" fmla="*/ 0 w 3898"/>
                <a:gd name="T35" fmla="*/ 0 h 2133"/>
                <a:gd name="T36" fmla="*/ 0 w 3898"/>
                <a:gd name="T37" fmla="*/ 0 h 2133"/>
                <a:gd name="T38" fmla="*/ 0 w 3898"/>
                <a:gd name="T39" fmla="*/ 0 h 2133"/>
                <a:gd name="T40" fmla="*/ 0 w 3898"/>
                <a:gd name="T41" fmla="*/ 0 h 2133"/>
                <a:gd name="T42" fmla="*/ 0 w 3898"/>
                <a:gd name="T43" fmla="*/ 0 h 2133"/>
                <a:gd name="T44" fmla="*/ 0 w 3898"/>
                <a:gd name="T45" fmla="*/ 0 h 2133"/>
                <a:gd name="T46" fmla="*/ 0 w 3898"/>
                <a:gd name="T47" fmla="*/ 0 h 2133"/>
                <a:gd name="T48" fmla="*/ 0 w 3898"/>
                <a:gd name="T49" fmla="*/ 0 h 2133"/>
                <a:gd name="T50" fmla="*/ 0 w 3898"/>
                <a:gd name="T51" fmla="*/ 0 h 2133"/>
                <a:gd name="T52" fmla="*/ 0 w 3898"/>
                <a:gd name="T53" fmla="*/ 0 h 2133"/>
                <a:gd name="T54" fmla="*/ 0 w 3898"/>
                <a:gd name="T55" fmla="*/ 0 h 2133"/>
                <a:gd name="T56" fmla="*/ 0 w 3898"/>
                <a:gd name="T57" fmla="*/ 0 h 2133"/>
                <a:gd name="T58" fmla="*/ 0 w 3898"/>
                <a:gd name="T59" fmla="*/ 0 h 2133"/>
                <a:gd name="T60" fmla="*/ 0 w 3898"/>
                <a:gd name="T61" fmla="*/ 0 h 2133"/>
                <a:gd name="T62" fmla="*/ 0 w 3898"/>
                <a:gd name="T63" fmla="*/ 0 h 2133"/>
                <a:gd name="T64" fmla="*/ 0 w 3898"/>
                <a:gd name="T65" fmla="*/ 0 h 2133"/>
                <a:gd name="T66" fmla="*/ 0 w 3898"/>
                <a:gd name="T67" fmla="*/ 0 h 2133"/>
                <a:gd name="T68" fmla="*/ 0 w 3898"/>
                <a:gd name="T69" fmla="*/ 0 h 2133"/>
                <a:gd name="T70" fmla="*/ 0 w 3898"/>
                <a:gd name="T71" fmla="*/ 0 h 2133"/>
                <a:gd name="T72" fmla="*/ 0 w 3898"/>
                <a:gd name="T73" fmla="*/ 0 h 2133"/>
                <a:gd name="T74" fmla="*/ 0 w 3898"/>
                <a:gd name="T75" fmla="*/ 0 h 2133"/>
                <a:gd name="T76" fmla="*/ 0 w 3898"/>
                <a:gd name="T77" fmla="*/ 0 h 2133"/>
                <a:gd name="T78" fmla="*/ 0 w 3898"/>
                <a:gd name="T79" fmla="*/ 0 h 2133"/>
                <a:gd name="T80" fmla="*/ 0 w 3898"/>
                <a:gd name="T81" fmla="*/ 0 h 2133"/>
                <a:gd name="T82" fmla="*/ 0 w 3898"/>
                <a:gd name="T83" fmla="*/ 0 h 2133"/>
                <a:gd name="T84" fmla="*/ 0 w 3898"/>
                <a:gd name="T85" fmla="*/ 0 h 2133"/>
                <a:gd name="T86" fmla="*/ 0 w 3898"/>
                <a:gd name="T87" fmla="*/ 0 h 2133"/>
                <a:gd name="T88" fmla="*/ 0 w 3898"/>
                <a:gd name="T89" fmla="*/ 0 h 2133"/>
                <a:gd name="T90" fmla="*/ 0 w 3898"/>
                <a:gd name="T91" fmla="*/ 0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98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0 w 266"/>
                <a:gd name="T1" fmla="*/ 0 h 232"/>
                <a:gd name="T2" fmla="*/ 0 w 266"/>
                <a:gd name="T3" fmla="*/ 0 h 232"/>
                <a:gd name="T4" fmla="*/ 0 w 266"/>
                <a:gd name="T5" fmla="*/ 0 h 232"/>
                <a:gd name="T6" fmla="*/ 0 w 266"/>
                <a:gd name="T7" fmla="*/ 0 h 232"/>
                <a:gd name="T8" fmla="*/ 0 w 266"/>
                <a:gd name="T9" fmla="*/ 0 h 232"/>
                <a:gd name="T10" fmla="*/ 0 w 266"/>
                <a:gd name="T11" fmla="*/ 0 h 232"/>
                <a:gd name="T12" fmla="*/ 0 w 266"/>
                <a:gd name="T13" fmla="*/ 0 h 232"/>
                <a:gd name="T14" fmla="*/ 0 w 266"/>
                <a:gd name="T15" fmla="*/ 0 h 232"/>
                <a:gd name="T16" fmla="*/ 0 w 266"/>
                <a:gd name="T17" fmla="*/ 0 h 232"/>
                <a:gd name="T18" fmla="*/ 0 w 266"/>
                <a:gd name="T19" fmla="*/ 0 h 232"/>
                <a:gd name="T20" fmla="*/ 0 w 266"/>
                <a:gd name="T21" fmla="*/ 0 h 232"/>
                <a:gd name="T22" fmla="*/ 0 w 266"/>
                <a:gd name="T23" fmla="*/ 0 h 232"/>
                <a:gd name="T24" fmla="*/ 0 w 266"/>
                <a:gd name="T25" fmla="*/ 0 h 232"/>
                <a:gd name="T26" fmla="*/ 0 w 266"/>
                <a:gd name="T27" fmla="*/ 0 h 232"/>
                <a:gd name="T28" fmla="*/ 0 w 266"/>
                <a:gd name="T29" fmla="*/ 0 h 232"/>
                <a:gd name="T30" fmla="*/ 0 w 266"/>
                <a:gd name="T31" fmla="*/ 0 h 232"/>
                <a:gd name="T32" fmla="*/ 0 w 266"/>
                <a:gd name="T33" fmla="*/ 0 h 232"/>
                <a:gd name="T34" fmla="*/ 0 w 266"/>
                <a:gd name="T35" fmla="*/ 0 h 232"/>
                <a:gd name="T36" fmla="*/ 0 w 266"/>
                <a:gd name="T37" fmla="*/ 0 h 232"/>
                <a:gd name="T38" fmla="*/ 0 w 266"/>
                <a:gd name="T39" fmla="*/ 0 h 232"/>
                <a:gd name="T40" fmla="*/ 0 w 266"/>
                <a:gd name="T41" fmla="*/ 0 h 232"/>
                <a:gd name="T42" fmla="*/ 0 w 266"/>
                <a:gd name="T43" fmla="*/ 0 h 232"/>
                <a:gd name="T44" fmla="*/ 0 w 266"/>
                <a:gd name="T45" fmla="*/ 0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99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0 w 108"/>
                <a:gd name="T1" fmla="*/ 0 h 144"/>
                <a:gd name="T2" fmla="*/ 0 w 108"/>
                <a:gd name="T3" fmla="*/ 0 h 144"/>
                <a:gd name="T4" fmla="*/ 0 w 108"/>
                <a:gd name="T5" fmla="*/ 0 h 144"/>
                <a:gd name="T6" fmla="*/ 0 w 108"/>
                <a:gd name="T7" fmla="*/ 0 h 144"/>
                <a:gd name="T8" fmla="*/ 0 w 108"/>
                <a:gd name="T9" fmla="*/ 0 h 144"/>
                <a:gd name="T10" fmla="*/ 0 w 108"/>
                <a:gd name="T11" fmla="*/ 0 h 144"/>
                <a:gd name="T12" fmla="*/ 0 w 108"/>
                <a:gd name="T13" fmla="*/ 0 h 144"/>
                <a:gd name="T14" fmla="*/ 0 w 108"/>
                <a:gd name="T15" fmla="*/ 0 h 144"/>
                <a:gd name="T16" fmla="*/ 0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00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0 w 116"/>
                <a:gd name="T1" fmla="*/ 0 h 144"/>
                <a:gd name="T2" fmla="*/ 0 w 116"/>
                <a:gd name="T3" fmla="*/ 0 h 144"/>
                <a:gd name="T4" fmla="*/ 0 w 116"/>
                <a:gd name="T5" fmla="*/ 0 h 144"/>
                <a:gd name="T6" fmla="*/ 0 w 116"/>
                <a:gd name="T7" fmla="*/ 0 h 144"/>
                <a:gd name="T8" fmla="*/ 0 w 116"/>
                <a:gd name="T9" fmla="*/ 0 h 144"/>
                <a:gd name="T10" fmla="*/ 0 w 116"/>
                <a:gd name="T11" fmla="*/ 0 h 144"/>
                <a:gd name="T12" fmla="*/ 0 w 116"/>
                <a:gd name="T13" fmla="*/ 0 h 144"/>
                <a:gd name="T14" fmla="*/ 0 w 116"/>
                <a:gd name="T15" fmla="*/ 0 h 144"/>
                <a:gd name="T16" fmla="*/ 0 w 116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01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0 w 267"/>
                <a:gd name="T1" fmla="*/ 0 h 210"/>
                <a:gd name="T2" fmla="*/ 0 w 267"/>
                <a:gd name="T3" fmla="*/ 0 h 210"/>
                <a:gd name="T4" fmla="*/ 0 w 267"/>
                <a:gd name="T5" fmla="*/ 0 h 210"/>
                <a:gd name="T6" fmla="*/ 0 w 267"/>
                <a:gd name="T7" fmla="*/ 0 h 210"/>
                <a:gd name="T8" fmla="*/ 0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02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0 w 112"/>
                <a:gd name="T1" fmla="*/ 0 h 143"/>
                <a:gd name="T2" fmla="*/ 0 w 112"/>
                <a:gd name="T3" fmla="*/ 0 h 143"/>
                <a:gd name="T4" fmla="*/ 0 w 112"/>
                <a:gd name="T5" fmla="*/ 0 h 143"/>
                <a:gd name="T6" fmla="*/ 0 w 112"/>
                <a:gd name="T7" fmla="*/ 0 h 143"/>
                <a:gd name="T8" fmla="*/ 0 w 112"/>
                <a:gd name="T9" fmla="*/ 0 h 143"/>
                <a:gd name="T10" fmla="*/ 0 w 112"/>
                <a:gd name="T11" fmla="*/ 0 h 143"/>
                <a:gd name="T12" fmla="*/ 0 w 112"/>
                <a:gd name="T13" fmla="*/ 0 h 143"/>
                <a:gd name="T14" fmla="*/ 0 w 112"/>
                <a:gd name="T15" fmla="*/ 0 h 143"/>
                <a:gd name="T16" fmla="*/ 0 w 112"/>
                <a:gd name="T17" fmla="*/ 0 h 143"/>
                <a:gd name="T18" fmla="*/ 0 w 112"/>
                <a:gd name="T19" fmla="*/ 0 h 143"/>
                <a:gd name="T20" fmla="*/ 0 w 112"/>
                <a:gd name="T21" fmla="*/ 0 h 143"/>
                <a:gd name="T22" fmla="*/ 0 w 112"/>
                <a:gd name="T23" fmla="*/ 0 h 143"/>
                <a:gd name="T24" fmla="*/ 0 w 112"/>
                <a:gd name="T25" fmla="*/ 0 h 143"/>
                <a:gd name="T26" fmla="*/ 0 w 112"/>
                <a:gd name="T27" fmla="*/ 0 h 143"/>
                <a:gd name="T28" fmla="*/ 0 w 112"/>
                <a:gd name="T29" fmla="*/ 0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03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0 w 114"/>
                <a:gd name="T1" fmla="*/ 0 h 118"/>
                <a:gd name="T2" fmla="*/ 0 w 114"/>
                <a:gd name="T3" fmla="*/ 0 h 118"/>
                <a:gd name="T4" fmla="*/ 0 w 114"/>
                <a:gd name="T5" fmla="*/ 0 h 118"/>
                <a:gd name="T6" fmla="*/ 0 w 114"/>
                <a:gd name="T7" fmla="*/ 0 h 118"/>
                <a:gd name="T8" fmla="*/ 0 w 114"/>
                <a:gd name="T9" fmla="*/ 0 h 118"/>
                <a:gd name="T10" fmla="*/ 0 w 114"/>
                <a:gd name="T11" fmla="*/ 0 h 118"/>
                <a:gd name="T12" fmla="*/ 0 w 114"/>
                <a:gd name="T13" fmla="*/ 0 h 118"/>
                <a:gd name="T14" fmla="*/ 0 w 114"/>
                <a:gd name="T15" fmla="*/ 0 h 118"/>
                <a:gd name="T16" fmla="*/ 0 w 114"/>
                <a:gd name="T17" fmla="*/ 0 h 118"/>
                <a:gd name="T18" fmla="*/ 0 w 114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04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0 w 3393"/>
                <a:gd name="T1" fmla="*/ 0 h 2481"/>
                <a:gd name="T2" fmla="*/ 0 w 3393"/>
                <a:gd name="T3" fmla="*/ 0 h 2481"/>
                <a:gd name="T4" fmla="*/ 0 w 3393"/>
                <a:gd name="T5" fmla="*/ 0 h 2481"/>
                <a:gd name="T6" fmla="*/ 0 w 3393"/>
                <a:gd name="T7" fmla="*/ 0 h 2481"/>
                <a:gd name="T8" fmla="*/ 0 w 3393"/>
                <a:gd name="T9" fmla="*/ 0 h 2481"/>
                <a:gd name="T10" fmla="*/ 0 w 3393"/>
                <a:gd name="T11" fmla="*/ 0 h 2481"/>
                <a:gd name="T12" fmla="*/ 0 w 3393"/>
                <a:gd name="T13" fmla="*/ 0 h 2481"/>
                <a:gd name="T14" fmla="*/ 0 w 3393"/>
                <a:gd name="T15" fmla="*/ 0 h 2481"/>
                <a:gd name="T16" fmla="*/ 0 w 3393"/>
                <a:gd name="T17" fmla="*/ 0 h 2481"/>
                <a:gd name="T18" fmla="*/ 0 w 3393"/>
                <a:gd name="T19" fmla="*/ 0 h 2481"/>
                <a:gd name="T20" fmla="*/ 0 w 3393"/>
                <a:gd name="T21" fmla="*/ 0 h 2481"/>
                <a:gd name="T22" fmla="*/ 0 w 3393"/>
                <a:gd name="T23" fmla="*/ 0 h 2481"/>
                <a:gd name="T24" fmla="*/ 0 w 3393"/>
                <a:gd name="T25" fmla="*/ 0 h 2481"/>
                <a:gd name="T26" fmla="*/ 0 w 3393"/>
                <a:gd name="T27" fmla="*/ 0 h 2481"/>
                <a:gd name="T28" fmla="*/ 0 w 3393"/>
                <a:gd name="T29" fmla="*/ 0 h 2481"/>
                <a:gd name="T30" fmla="*/ 0 w 3393"/>
                <a:gd name="T31" fmla="*/ 0 h 2481"/>
                <a:gd name="T32" fmla="*/ 0 w 3393"/>
                <a:gd name="T33" fmla="*/ 0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05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0 w 2602"/>
                <a:gd name="T1" fmla="*/ 0 h 1931"/>
                <a:gd name="T2" fmla="*/ 0 w 2602"/>
                <a:gd name="T3" fmla="*/ 0 h 1931"/>
                <a:gd name="T4" fmla="*/ 0 w 2602"/>
                <a:gd name="T5" fmla="*/ 0 h 1931"/>
                <a:gd name="T6" fmla="*/ 0 w 2602"/>
                <a:gd name="T7" fmla="*/ 0 h 1931"/>
                <a:gd name="T8" fmla="*/ 0 w 2602"/>
                <a:gd name="T9" fmla="*/ 0 h 1931"/>
                <a:gd name="T10" fmla="*/ 0 w 2602"/>
                <a:gd name="T11" fmla="*/ 0 h 1931"/>
                <a:gd name="T12" fmla="*/ 0 w 2602"/>
                <a:gd name="T13" fmla="*/ 0 h 1931"/>
                <a:gd name="T14" fmla="*/ 0 w 2602"/>
                <a:gd name="T15" fmla="*/ 0 h 1931"/>
                <a:gd name="T16" fmla="*/ 0 w 2602"/>
                <a:gd name="T17" fmla="*/ 0 h 1931"/>
                <a:gd name="T18" fmla="*/ 0 w 2602"/>
                <a:gd name="T19" fmla="*/ 0 h 1931"/>
                <a:gd name="T20" fmla="*/ 0 w 2602"/>
                <a:gd name="T21" fmla="*/ 0 h 1931"/>
                <a:gd name="T22" fmla="*/ 0 w 2602"/>
                <a:gd name="T23" fmla="*/ 0 h 1931"/>
                <a:gd name="T24" fmla="*/ 0 w 2602"/>
                <a:gd name="T25" fmla="*/ 0 h 1931"/>
                <a:gd name="T26" fmla="*/ 0 w 2602"/>
                <a:gd name="T27" fmla="*/ 0 h 1931"/>
                <a:gd name="T28" fmla="*/ 0 w 2602"/>
                <a:gd name="T29" fmla="*/ 0 h 1931"/>
                <a:gd name="T30" fmla="*/ 0 w 2602"/>
                <a:gd name="T31" fmla="*/ 0 h 1931"/>
                <a:gd name="T32" fmla="*/ 0 w 2602"/>
                <a:gd name="T33" fmla="*/ 0 h 1931"/>
                <a:gd name="T34" fmla="*/ 0 w 2602"/>
                <a:gd name="T35" fmla="*/ 0 h 1931"/>
                <a:gd name="T36" fmla="*/ 0 w 2602"/>
                <a:gd name="T37" fmla="*/ 0 h 1931"/>
                <a:gd name="T38" fmla="*/ 0 w 2602"/>
                <a:gd name="T39" fmla="*/ 0 h 1931"/>
                <a:gd name="T40" fmla="*/ 0 w 2602"/>
                <a:gd name="T41" fmla="*/ 0 h 1931"/>
                <a:gd name="T42" fmla="*/ 0 w 2602"/>
                <a:gd name="T43" fmla="*/ 0 h 1931"/>
                <a:gd name="T44" fmla="*/ 0 w 2602"/>
                <a:gd name="T45" fmla="*/ 0 h 1931"/>
                <a:gd name="T46" fmla="*/ 0 w 2602"/>
                <a:gd name="T47" fmla="*/ 0 h 1931"/>
                <a:gd name="T48" fmla="*/ 0 w 2602"/>
                <a:gd name="T49" fmla="*/ 0 h 1931"/>
                <a:gd name="T50" fmla="*/ 0 w 2602"/>
                <a:gd name="T51" fmla="*/ 0 h 1931"/>
                <a:gd name="T52" fmla="*/ 0 w 2602"/>
                <a:gd name="T53" fmla="*/ 0 h 1931"/>
                <a:gd name="T54" fmla="*/ 0 w 2602"/>
                <a:gd name="T55" fmla="*/ 0 h 1931"/>
                <a:gd name="T56" fmla="*/ 0 w 2602"/>
                <a:gd name="T57" fmla="*/ 0 h 1931"/>
                <a:gd name="T58" fmla="*/ 0 w 2602"/>
                <a:gd name="T59" fmla="*/ 0 h 1931"/>
                <a:gd name="T60" fmla="*/ 0 w 2602"/>
                <a:gd name="T61" fmla="*/ 0 h 1931"/>
                <a:gd name="T62" fmla="*/ 0 w 2602"/>
                <a:gd name="T63" fmla="*/ 0 h 1931"/>
                <a:gd name="T64" fmla="*/ 0 w 2602"/>
                <a:gd name="T65" fmla="*/ 0 h 1931"/>
                <a:gd name="T66" fmla="*/ 0 w 2602"/>
                <a:gd name="T67" fmla="*/ 0 h 1931"/>
                <a:gd name="T68" fmla="*/ 0 w 2602"/>
                <a:gd name="T69" fmla="*/ 0 h 1931"/>
                <a:gd name="T70" fmla="*/ 0 w 2602"/>
                <a:gd name="T71" fmla="*/ 0 h 1931"/>
                <a:gd name="T72" fmla="*/ 0 w 2602"/>
                <a:gd name="T73" fmla="*/ 0 h 1931"/>
                <a:gd name="T74" fmla="*/ 0 w 2602"/>
                <a:gd name="T75" fmla="*/ 0 h 1931"/>
                <a:gd name="T76" fmla="*/ 0 w 2602"/>
                <a:gd name="T77" fmla="*/ 0 h 1931"/>
                <a:gd name="T78" fmla="*/ 0 w 2602"/>
                <a:gd name="T79" fmla="*/ 0 h 1931"/>
                <a:gd name="T80" fmla="*/ 0 w 2602"/>
                <a:gd name="T81" fmla="*/ 0 h 1931"/>
                <a:gd name="T82" fmla="*/ 0 w 2602"/>
                <a:gd name="T83" fmla="*/ 0 h 1931"/>
                <a:gd name="T84" fmla="*/ 0 w 2602"/>
                <a:gd name="T85" fmla="*/ 0 h 1931"/>
                <a:gd name="T86" fmla="*/ 0 w 2602"/>
                <a:gd name="T87" fmla="*/ 0 h 1931"/>
                <a:gd name="T88" fmla="*/ 0 w 2602"/>
                <a:gd name="T89" fmla="*/ 0 h 1931"/>
                <a:gd name="T90" fmla="*/ 0 w 2602"/>
                <a:gd name="T91" fmla="*/ 0 h 1931"/>
                <a:gd name="T92" fmla="*/ 0 w 2602"/>
                <a:gd name="T93" fmla="*/ 0 h 1931"/>
                <a:gd name="T94" fmla="*/ 0 w 2602"/>
                <a:gd name="T95" fmla="*/ 0 h 1931"/>
                <a:gd name="T96" fmla="*/ 0 w 2602"/>
                <a:gd name="T97" fmla="*/ 0 h 1931"/>
                <a:gd name="T98" fmla="*/ 0 w 2602"/>
                <a:gd name="T99" fmla="*/ 0 h 1931"/>
                <a:gd name="T100" fmla="*/ 0 w 2602"/>
                <a:gd name="T101" fmla="*/ 0 h 1931"/>
                <a:gd name="T102" fmla="*/ 0 w 2602"/>
                <a:gd name="T103" fmla="*/ 0 h 1931"/>
                <a:gd name="T104" fmla="*/ 0 w 2602"/>
                <a:gd name="T105" fmla="*/ 0 h 1931"/>
                <a:gd name="T106" fmla="*/ 0 w 2602"/>
                <a:gd name="T107" fmla="*/ 0 h 1931"/>
                <a:gd name="T108" fmla="*/ 0 w 2602"/>
                <a:gd name="T109" fmla="*/ 0 h 1931"/>
                <a:gd name="T110" fmla="*/ 0 w 2602"/>
                <a:gd name="T111" fmla="*/ 0 h 1931"/>
                <a:gd name="T112" fmla="*/ 0 w 2602"/>
                <a:gd name="T113" fmla="*/ 0 h 1931"/>
                <a:gd name="T114" fmla="*/ 0 w 2602"/>
                <a:gd name="T115" fmla="*/ 0 h 1931"/>
                <a:gd name="T116" fmla="*/ 0 w 2602"/>
                <a:gd name="T117" fmla="*/ 0 h 1931"/>
                <a:gd name="T118" fmla="*/ 0 w 2602"/>
                <a:gd name="T119" fmla="*/ 0 h 1931"/>
                <a:gd name="T120" fmla="*/ 0 w 2602"/>
                <a:gd name="T121" fmla="*/ 0 h 1931"/>
                <a:gd name="T122" fmla="*/ 0 w 2602"/>
                <a:gd name="T123" fmla="*/ 0 h 1931"/>
                <a:gd name="T124" fmla="*/ 0 w 2602"/>
                <a:gd name="T125" fmla="*/ 0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06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0 w 179"/>
                <a:gd name="T1" fmla="*/ 0 h 139"/>
                <a:gd name="T2" fmla="*/ 0 w 179"/>
                <a:gd name="T3" fmla="*/ 0 h 139"/>
                <a:gd name="T4" fmla="*/ 0 w 179"/>
                <a:gd name="T5" fmla="*/ 0 h 139"/>
                <a:gd name="T6" fmla="*/ 0 w 179"/>
                <a:gd name="T7" fmla="*/ 0 h 139"/>
                <a:gd name="T8" fmla="*/ 0 w 179"/>
                <a:gd name="T9" fmla="*/ 0 h 139"/>
                <a:gd name="T10" fmla="*/ 0 w 179"/>
                <a:gd name="T11" fmla="*/ 0 h 139"/>
                <a:gd name="T12" fmla="*/ 0 w 179"/>
                <a:gd name="T13" fmla="*/ 0 h 139"/>
                <a:gd name="T14" fmla="*/ 0 w 179"/>
                <a:gd name="T15" fmla="*/ 0 h 139"/>
                <a:gd name="T16" fmla="*/ 0 w 179"/>
                <a:gd name="T17" fmla="*/ 0 h 139"/>
                <a:gd name="T18" fmla="*/ 0 w 179"/>
                <a:gd name="T19" fmla="*/ 0 h 139"/>
                <a:gd name="T20" fmla="*/ 0 w 179"/>
                <a:gd name="T21" fmla="*/ 0 h 139"/>
                <a:gd name="T22" fmla="*/ 0 w 179"/>
                <a:gd name="T23" fmla="*/ 0 h 139"/>
                <a:gd name="T24" fmla="*/ 0 w 179"/>
                <a:gd name="T25" fmla="*/ 0 h 139"/>
                <a:gd name="T26" fmla="*/ 0 w 179"/>
                <a:gd name="T27" fmla="*/ 0 h 139"/>
                <a:gd name="T28" fmla="*/ 0 w 179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07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0 w 372"/>
                <a:gd name="T1" fmla="*/ 0 h 224"/>
                <a:gd name="T2" fmla="*/ 0 w 372"/>
                <a:gd name="T3" fmla="*/ 0 h 224"/>
                <a:gd name="T4" fmla="*/ 0 w 372"/>
                <a:gd name="T5" fmla="*/ 0 h 224"/>
                <a:gd name="T6" fmla="*/ 0 w 372"/>
                <a:gd name="T7" fmla="*/ 0 h 224"/>
                <a:gd name="T8" fmla="*/ 0 w 372"/>
                <a:gd name="T9" fmla="*/ 0 h 224"/>
                <a:gd name="T10" fmla="*/ 0 w 372"/>
                <a:gd name="T11" fmla="*/ 0 h 224"/>
                <a:gd name="T12" fmla="*/ 0 w 372"/>
                <a:gd name="T13" fmla="*/ 0 h 224"/>
                <a:gd name="T14" fmla="*/ 0 w 372"/>
                <a:gd name="T15" fmla="*/ 0 h 224"/>
                <a:gd name="T16" fmla="*/ 0 w 372"/>
                <a:gd name="T17" fmla="*/ 0 h 224"/>
                <a:gd name="T18" fmla="*/ 0 w 372"/>
                <a:gd name="T19" fmla="*/ 0 h 224"/>
                <a:gd name="T20" fmla="*/ 0 w 372"/>
                <a:gd name="T21" fmla="*/ 0 h 224"/>
                <a:gd name="T22" fmla="*/ 0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08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0 w 49"/>
                <a:gd name="T1" fmla="*/ 0 h 250"/>
                <a:gd name="T2" fmla="*/ 0 w 49"/>
                <a:gd name="T3" fmla="*/ 0 h 250"/>
                <a:gd name="T4" fmla="*/ 0 w 49"/>
                <a:gd name="T5" fmla="*/ 0 h 250"/>
                <a:gd name="T6" fmla="*/ 0 w 49"/>
                <a:gd name="T7" fmla="*/ 0 h 250"/>
                <a:gd name="T8" fmla="*/ 0 w 49"/>
                <a:gd name="T9" fmla="*/ 0 h 250"/>
                <a:gd name="T10" fmla="*/ 0 w 49"/>
                <a:gd name="T11" fmla="*/ 0 h 250"/>
                <a:gd name="T12" fmla="*/ 0 w 49"/>
                <a:gd name="T13" fmla="*/ 0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09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0 w 46"/>
                <a:gd name="T1" fmla="*/ 0 h 194"/>
                <a:gd name="T2" fmla="*/ 0 w 46"/>
                <a:gd name="T3" fmla="*/ 0 h 194"/>
                <a:gd name="T4" fmla="*/ 0 w 46"/>
                <a:gd name="T5" fmla="*/ 0 h 194"/>
                <a:gd name="T6" fmla="*/ 0 w 46"/>
                <a:gd name="T7" fmla="*/ 0 h 194"/>
                <a:gd name="T8" fmla="*/ 0 w 46"/>
                <a:gd name="T9" fmla="*/ 0 h 194"/>
                <a:gd name="T10" fmla="*/ 0 w 46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10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0 w 400"/>
                <a:gd name="T1" fmla="*/ 0 h 261"/>
                <a:gd name="T2" fmla="*/ 0 w 400"/>
                <a:gd name="T3" fmla="*/ 0 h 261"/>
                <a:gd name="T4" fmla="*/ 0 w 400"/>
                <a:gd name="T5" fmla="*/ 0 h 261"/>
                <a:gd name="T6" fmla="*/ 0 w 400"/>
                <a:gd name="T7" fmla="*/ 0 h 261"/>
                <a:gd name="T8" fmla="*/ 0 w 400"/>
                <a:gd name="T9" fmla="*/ 0 h 261"/>
                <a:gd name="T10" fmla="*/ 0 w 400"/>
                <a:gd name="T11" fmla="*/ 0 h 261"/>
                <a:gd name="T12" fmla="*/ 0 w 400"/>
                <a:gd name="T13" fmla="*/ 0 h 261"/>
                <a:gd name="T14" fmla="*/ 0 w 400"/>
                <a:gd name="T15" fmla="*/ 0 h 261"/>
                <a:gd name="T16" fmla="*/ 0 w 400"/>
                <a:gd name="T17" fmla="*/ 0 h 261"/>
                <a:gd name="T18" fmla="*/ 0 w 400"/>
                <a:gd name="T19" fmla="*/ 0 h 261"/>
                <a:gd name="T20" fmla="*/ 0 w 400"/>
                <a:gd name="T21" fmla="*/ 0 h 261"/>
                <a:gd name="T22" fmla="*/ 0 w 400"/>
                <a:gd name="T23" fmla="*/ 0 h 261"/>
                <a:gd name="T24" fmla="*/ 0 w 400"/>
                <a:gd name="T25" fmla="*/ 0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11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0 w 479"/>
                <a:gd name="T1" fmla="*/ 0 h 384"/>
                <a:gd name="T2" fmla="*/ 0 w 479"/>
                <a:gd name="T3" fmla="*/ 0 h 384"/>
                <a:gd name="T4" fmla="*/ 0 w 479"/>
                <a:gd name="T5" fmla="*/ 0 h 384"/>
                <a:gd name="T6" fmla="*/ 0 w 479"/>
                <a:gd name="T7" fmla="*/ 0 h 384"/>
                <a:gd name="T8" fmla="*/ 0 w 479"/>
                <a:gd name="T9" fmla="*/ 0 h 384"/>
                <a:gd name="T10" fmla="*/ 0 w 479"/>
                <a:gd name="T11" fmla="*/ 0 h 384"/>
                <a:gd name="T12" fmla="*/ 0 w 479"/>
                <a:gd name="T13" fmla="*/ 0 h 384"/>
                <a:gd name="T14" fmla="*/ 0 w 479"/>
                <a:gd name="T15" fmla="*/ 0 h 384"/>
                <a:gd name="T16" fmla="*/ 0 w 479"/>
                <a:gd name="T17" fmla="*/ 0 h 384"/>
                <a:gd name="T18" fmla="*/ 0 w 479"/>
                <a:gd name="T19" fmla="*/ 0 h 384"/>
                <a:gd name="T20" fmla="*/ 0 w 479"/>
                <a:gd name="T21" fmla="*/ 0 h 384"/>
                <a:gd name="T22" fmla="*/ 0 w 479"/>
                <a:gd name="T23" fmla="*/ 0 h 384"/>
                <a:gd name="T24" fmla="*/ 0 w 479"/>
                <a:gd name="T25" fmla="*/ 0 h 384"/>
                <a:gd name="T26" fmla="*/ 0 w 479"/>
                <a:gd name="T27" fmla="*/ 0 h 384"/>
                <a:gd name="T28" fmla="*/ 0 w 479"/>
                <a:gd name="T29" fmla="*/ 0 h 384"/>
                <a:gd name="T30" fmla="*/ 0 w 479"/>
                <a:gd name="T31" fmla="*/ 0 h 384"/>
                <a:gd name="T32" fmla="*/ 0 w 479"/>
                <a:gd name="T33" fmla="*/ 0 h 384"/>
                <a:gd name="T34" fmla="*/ 0 w 479"/>
                <a:gd name="T35" fmla="*/ 0 h 384"/>
                <a:gd name="T36" fmla="*/ 0 w 479"/>
                <a:gd name="T37" fmla="*/ 0 h 384"/>
                <a:gd name="T38" fmla="*/ 0 w 479"/>
                <a:gd name="T39" fmla="*/ 0 h 384"/>
                <a:gd name="T40" fmla="*/ 0 w 479"/>
                <a:gd name="T41" fmla="*/ 0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12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0 w 102"/>
                <a:gd name="T1" fmla="*/ 0 h 154"/>
                <a:gd name="T2" fmla="*/ 0 w 102"/>
                <a:gd name="T3" fmla="*/ 0 h 154"/>
                <a:gd name="T4" fmla="*/ 0 w 102"/>
                <a:gd name="T5" fmla="*/ 0 h 154"/>
                <a:gd name="T6" fmla="*/ 0 w 102"/>
                <a:gd name="T7" fmla="*/ 0 h 154"/>
                <a:gd name="T8" fmla="*/ 0 w 102"/>
                <a:gd name="T9" fmla="*/ 0 h 154"/>
                <a:gd name="T10" fmla="*/ 0 w 102"/>
                <a:gd name="T11" fmla="*/ 0 h 154"/>
                <a:gd name="T12" fmla="*/ 0 w 102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13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0 w 76"/>
                <a:gd name="T1" fmla="*/ 0 h 50"/>
                <a:gd name="T2" fmla="*/ 0 w 76"/>
                <a:gd name="T3" fmla="*/ 0 h 50"/>
                <a:gd name="T4" fmla="*/ 0 w 76"/>
                <a:gd name="T5" fmla="*/ 0 h 50"/>
                <a:gd name="T6" fmla="*/ 0 w 76"/>
                <a:gd name="T7" fmla="*/ 0 h 50"/>
                <a:gd name="T8" fmla="*/ 0 w 76"/>
                <a:gd name="T9" fmla="*/ 0 h 50"/>
                <a:gd name="T10" fmla="*/ 0 w 76"/>
                <a:gd name="T11" fmla="*/ 0 h 50"/>
                <a:gd name="T12" fmla="*/ 0 w 76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14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0 w 107"/>
                <a:gd name="T1" fmla="*/ 0 h 104"/>
                <a:gd name="T2" fmla="*/ 0 w 107"/>
                <a:gd name="T3" fmla="*/ 0 h 104"/>
                <a:gd name="T4" fmla="*/ 0 w 107"/>
                <a:gd name="T5" fmla="*/ 0 h 104"/>
                <a:gd name="T6" fmla="*/ 0 w 107"/>
                <a:gd name="T7" fmla="*/ 0 h 104"/>
                <a:gd name="T8" fmla="*/ 0 w 107"/>
                <a:gd name="T9" fmla="*/ 0 h 104"/>
                <a:gd name="T10" fmla="*/ 0 w 107"/>
                <a:gd name="T11" fmla="*/ 0 h 104"/>
                <a:gd name="T12" fmla="*/ 0 w 107"/>
                <a:gd name="T13" fmla="*/ 0 h 104"/>
                <a:gd name="T14" fmla="*/ 0 w 107"/>
                <a:gd name="T15" fmla="*/ 0 h 104"/>
                <a:gd name="T16" fmla="*/ 0 w 107"/>
                <a:gd name="T17" fmla="*/ 0 h 104"/>
                <a:gd name="T18" fmla="*/ 0 w 107"/>
                <a:gd name="T19" fmla="*/ 0 h 104"/>
                <a:gd name="T20" fmla="*/ 0 w 107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15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0 w 172"/>
                <a:gd name="T1" fmla="*/ 0 h 183"/>
                <a:gd name="T2" fmla="*/ 0 w 172"/>
                <a:gd name="T3" fmla="*/ 0 h 183"/>
                <a:gd name="T4" fmla="*/ 0 w 172"/>
                <a:gd name="T5" fmla="*/ 0 h 183"/>
                <a:gd name="T6" fmla="*/ 0 w 172"/>
                <a:gd name="T7" fmla="*/ 0 h 183"/>
                <a:gd name="T8" fmla="*/ 0 w 172"/>
                <a:gd name="T9" fmla="*/ 0 h 183"/>
                <a:gd name="T10" fmla="*/ 0 w 172"/>
                <a:gd name="T11" fmla="*/ 0 h 183"/>
                <a:gd name="T12" fmla="*/ 0 w 172"/>
                <a:gd name="T13" fmla="*/ 0 h 183"/>
                <a:gd name="T14" fmla="*/ 0 w 172"/>
                <a:gd name="T15" fmla="*/ 0 h 183"/>
                <a:gd name="T16" fmla="*/ 0 w 172"/>
                <a:gd name="T17" fmla="*/ 0 h 183"/>
                <a:gd name="T18" fmla="*/ 0 w 172"/>
                <a:gd name="T19" fmla="*/ 0 h 183"/>
                <a:gd name="T20" fmla="*/ 0 w 172"/>
                <a:gd name="T21" fmla="*/ 0 h 183"/>
                <a:gd name="T22" fmla="*/ 0 w 172"/>
                <a:gd name="T23" fmla="*/ 0 h 183"/>
                <a:gd name="T24" fmla="*/ 0 w 172"/>
                <a:gd name="T25" fmla="*/ 0 h 183"/>
                <a:gd name="T26" fmla="*/ 0 w 172"/>
                <a:gd name="T27" fmla="*/ 0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16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0 h 110"/>
                <a:gd name="T2" fmla="*/ 0 w 184"/>
                <a:gd name="T3" fmla="*/ 0 h 110"/>
                <a:gd name="T4" fmla="*/ 0 w 184"/>
                <a:gd name="T5" fmla="*/ 0 h 110"/>
                <a:gd name="T6" fmla="*/ 0 w 18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17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0 w 258"/>
                <a:gd name="T1" fmla="*/ 0 h 191"/>
                <a:gd name="T2" fmla="*/ 0 w 258"/>
                <a:gd name="T3" fmla="*/ 0 h 191"/>
                <a:gd name="T4" fmla="*/ 0 w 258"/>
                <a:gd name="T5" fmla="*/ 0 h 191"/>
                <a:gd name="T6" fmla="*/ 0 w 258"/>
                <a:gd name="T7" fmla="*/ 0 h 191"/>
                <a:gd name="T8" fmla="*/ 0 w 258"/>
                <a:gd name="T9" fmla="*/ 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18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0 w 450"/>
                <a:gd name="T1" fmla="*/ 0 h 480"/>
                <a:gd name="T2" fmla="*/ 0 w 450"/>
                <a:gd name="T3" fmla="*/ 0 h 480"/>
                <a:gd name="T4" fmla="*/ 0 w 450"/>
                <a:gd name="T5" fmla="*/ 0 h 480"/>
                <a:gd name="T6" fmla="*/ 0 w 450"/>
                <a:gd name="T7" fmla="*/ 0 h 480"/>
                <a:gd name="T8" fmla="*/ 0 w 450"/>
                <a:gd name="T9" fmla="*/ 0 h 480"/>
                <a:gd name="T10" fmla="*/ 0 w 450"/>
                <a:gd name="T11" fmla="*/ 0 h 480"/>
                <a:gd name="T12" fmla="*/ 0 w 450"/>
                <a:gd name="T13" fmla="*/ 0 h 480"/>
                <a:gd name="T14" fmla="*/ 0 w 450"/>
                <a:gd name="T15" fmla="*/ 0 h 480"/>
                <a:gd name="T16" fmla="*/ 0 w 450"/>
                <a:gd name="T17" fmla="*/ 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28" name="TextBox 5"/>
          <p:cNvSpPr txBox="1">
            <a:spLocks noChangeArrowheads="1"/>
          </p:cNvSpPr>
          <p:nvPr/>
        </p:nvSpPr>
        <p:spPr bwMode="auto">
          <a:xfrm>
            <a:off x="44076" y="1608116"/>
            <a:ext cx="428785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endParaRPr lang="en-MY" alt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" name="Text Box 4"/>
          <p:cNvSpPr txBox="1">
            <a:spLocks noChangeArrowheads="1"/>
          </p:cNvSpPr>
          <p:nvPr/>
        </p:nvSpPr>
        <p:spPr bwMode="auto">
          <a:xfrm>
            <a:off x="553143" y="79476"/>
            <a:ext cx="60340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dirty="0" err="1">
                <a:solidFill>
                  <a:srgbClr val="0000CC"/>
                </a:solidFill>
              </a:rPr>
              <a:t>Hoạt</a:t>
            </a:r>
            <a:r>
              <a:rPr lang="en-US" altLang="en-US" sz="3200" dirty="0">
                <a:solidFill>
                  <a:srgbClr val="0000CC"/>
                </a:solidFill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</a:rPr>
              <a:t>động</a:t>
            </a:r>
            <a:r>
              <a:rPr lang="en-US" altLang="en-US" sz="3200" dirty="0">
                <a:solidFill>
                  <a:srgbClr val="0000CC"/>
                </a:solidFill>
              </a:rPr>
              <a:t> 2: </a:t>
            </a:r>
            <a:r>
              <a:rPr lang="en-US" altLang="en-US" sz="3200" dirty="0" err="1">
                <a:solidFill>
                  <a:srgbClr val="0000CC"/>
                </a:solidFill>
              </a:rPr>
              <a:t>Hướng</a:t>
            </a:r>
            <a:r>
              <a:rPr lang="en-US" altLang="en-US" sz="3200" dirty="0">
                <a:solidFill>
                  <a:srgbClr val="0000CC"/>
                </a:solidFill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</a:rPr>
              <a:t>dẫn</a:t>
            </a:r>
            <a:r>
              <a:rPr lang="en-US" altLang="en-US" sz="3200" dirty="0">
                <a:solidFill>
                  <a:srgbClr val="0000CC"/>
                </a:solidFill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</a:rPr>
              <a:t>mẫu</a:t>
            </a:r>
            <a:r>
              <a:rPr lang="en-US" altLang="en-US" sz="3200" dirty="0">
                <a:solidFill>
                  <a:srgbClr val="0000CC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412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154"/>
    </mc:Choice>
    <mc:Fallback xmlns="">
      <p:transition spd="slow" advTm="311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67 -3.33333E-6 L 0.23672 0.000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53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10833 3.33333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4" presetID="16" presetClass="exit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44444E-6 L 0.0875 0.0122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5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63" presetID="1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6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7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0.02222 L -4.16667E-6 0.5555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2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7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7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.55555 L 0.07344 0.57453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72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8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8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animBg="1"/>
      <p:bldP spid="18" grpId="0" animBg="1"/>
      <p:bldP spid="19" grpId="0" animBg="1"/>
      <p:bldP spid="20" grpId="0" animBg="1"/>
      <p:bldP spid="2" grpId="0" animBg="1"/>
      <p:bldP spid="4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icture 109">
            <a:extLst>
              <a:ext uri="{FF2B5EF4-FFF2-40B4-BE49-F238E27FC236}">
                <a16:creationId xmlns:a16="http://schemas.microsoft.com/office/drawing/2014/main" id="{21C5C918-4695-4EC9-AC96-02943D2CF8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290" name="Rectangle 37"/>
          <p:cNvSpPr txBox="1">
            <a:spLocks noChangeArrowheads="1"/>
          </p:cNvSpPr>
          <p:nvPr/>
        </p:nvSpPr>
        <p:spPr bwMode="auto">
          <a:xfrm>
            <a:off x="1049954" y="1475384"/>
            <a:ext cx="278862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</a:pPr>
            <a:endParaRPr lang="vi-VN" altLang="en-US" sz="36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fontAlgn="base"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</a:pPr>
            <a:r>
              <a:rPr lang="vi-VN" altLang="en-US" sz="3600" b="1" dirty="0">
                <a:solidFill>
                  <a:srgbClr val="000000"/>
                </a:solidFill>
                <a:latin typeface="Times New Roman" pitchFamily="18" charset="0"/>
              </a:rPr>
              <a:t>- Dùng bút chì, thước kẻ nối 8 điểm lại</a:t>
            </a:r>
            <a:endParaRPr lang="en-US" altLang="en-US" sz="3600" b="1" dirty="0">
              <a:solidFill>
                <a:srgbClr val="000000"/>
              </a:solidFill>
              <a:latin typeface="Perpetua" pitchFamily="18" charset="0"/>
            </a:endParaRPr>
          </a:p>
        </p:txBody>
      </p:sp>
      <p:sp>
        <p:nvSpPr>
          <p:cNvPr id="83" name="Rectangle 82"/>
          <p:cNvSpPr>
            <a:spLocks noChangeArrowheads="1"/>
          </p:cNvSpPr>
          <p:nvPr/>
        </p:nvSpPr>
        <p:spPr bwMode="auto">
          <a:xfrm>
            <a:off x="5699125" y="13716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4" name="Rectangle 83"/>
          <p:cNvSpPr>
            <a:spLocks noChangeArrowheads="1"/>
          </p:cNvSpPr>
          <p:nvPr/>
        </p:nvSpPr>
        <p:spPr bwMode="auto">
          <a:xfrm>
            <a:off x="6689725" y="13716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5" name="Rectangle 84"/>
          <p:cNvSpPr>
            <a:spLocks noChangeArrowheads="1"/>
          </p:cNvSpPr>
          <p:nvPr/>
        </p:nvSpPr>
        <p:spPr bwMode="auto">
          <a:xfrm>
            <a:off x="7680325" y="13716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6" name="Rectangle 85"/>
          <p:cNvSpPr>
            <a:spLocks noChangeArrowheads="1"/>
          </p:cNvSpPr>
          <p:nvPr/>
        </p:nvSpPr>
        <p:spPr bwMode="auto">
          <a:xfrm>
            <a:off x="5699125" y="23622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7" name="Rectangle 86"/>
          <p:cNvSpPr>
            <a:spLocks noChangeArrowheads="1"/>
          </p:cNvSpPr>
          <p:nvPr/>
        </p:nvSpPr>
        <p:spPr bwMode="auto">
          <a:xfrm>
            <a:off x="6689725" y="23622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9" name="Rectangle 88"/>
          <p:cNvSpPr>
            <a:spLocks noChangeArrowheads="1"/>
          </p:cNvSpPr>
          <p:nvPr/>
        </p:nvSpPr>
        <p:spPr bwMode="auto">
          <a:xfrm>
            <a:off x="7680325" y="23622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1" name="Rectangle 90"/>
          <p:cNvSpPr>
            <a:spLocks noChangeArrowheads="1"/>
          </p:cNvSpPr>
          <p:nvPr/>
        </p:nvSpPr>
        <p:spPr bwMode="auto">
          <a:xfrm>
            <a:off x="5699125" y="33528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2" name="Rectangle 91"/>
          <p:cNvSpPr>
            <a:spLocks noChangeArrowheads="1"/>
          </p:cNvSpPr>
          <p:nvPr/>
        </p:nvSpPr>
        <p:spPr bwMode="auto">
          <a:xfrm>
            <a:off x="6689725" y="33528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3" name="Rectangle 92"/>
          <p:cNvSpPr>
            <a:spLocks noChangeArrowheads="1"/>
          </p:cNvSpPr>
          <p:nvPr/>
        </p:nvSpPr>
        <p:spPr bwMode="auto">
          <a:xfrm>
            <a:off x="7680325" y="33528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4" name="Rectangle 93"/>
          <p:cNvSpPr>
            <a:spLocks noChangeArrowheads="1"/>
          </p:cNvSpPr>
          <p:nvPr/>
        </p:nvSpPr>
        <p:spPr bwMode="auto">
          <a:xfrm>
            <a:off x="5699125" y="43434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5" name="Rectangle 94"/>
          <p:cNvSpPr>
            <a:spLocks noChangeArrowheads="1"/>
          </p:cNvSpPr>
          <p:nvPr/>
        </p:nvSpPr>
        <p:spPr bwMode="auto">
          <a:xfrm>
            <a:off x="6689725" y="43434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6" name="Rectangle 95"/>
          <p:cNvSpPr>
            <a:spLocks noChangeArrowheads="1"/>
          </p:cNvSpPr>
          <p:nvPr/>
        </p:nvSpPr>
        <p:spPr bwMode="auto">
          <a:xfrm>
            <a:off x="7680325" y="43434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7" name="Rectangle 96"/>
          <p:cNvSpPr>
            <a:spLocks noChangeArrowheads="1"/>
          </p:cNvSpPr>
          <p:nvPr/>
        </p:nvSpPr>
        <p:spPr bwMode="auto">
          <a:xfrm>
            <a:off x="5699125" y="53340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8" name="Rectangle 97"/>
          <p:cNvSpPr>
            <a:spLocks noChangeArrowheads="1"/>
          </p:cNvSpPr>
          <p:nvPr/>
        </p:nvSpPr>
        <p:spPr bwMode="auto">
          <a:xfrm>
            <a:off x="6689725" y="53340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9" name="Rectangle 98"/>
          <p:cNvSpPr>
            <a:spLocks noChangeArrowheads="1"/>
          </p:cNvSpPr>
          <p:nvPr/>
        </p:nvSpPr>
        <p:spPr bwMode="auto">
          <a:xfrm>
            <a:off x="7680325" y="53340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99125" y="13716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518525" y="13716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689725" y="61722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527925" y="61722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5089525" y="1371600"/>
            <a:ext cx="1981200" cy="1066800"/>
            <a:chOff x="240" y="2976"/>
            <a:chExt cx="1610" cy="884"/>
          </a:xfrm>
        </p:grpSpPr>
        <p:sp>
          <p:nvSpPr>
            <p:cNvPr id="12371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72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0 w 5215"/>
                <a:gd name="T1" fmla="*/ 0 h 3631"/>
                <a:gd name="T2" fmla="*/ 0 w 5215"/>
                <a:gd name="T3" fmla="*/ 0 h 3631"/>
                <a:gd name="T4" fmla="*/ 0 w 5215"/>
                <a:gd name="T5" fmla="*/ 0 h 3631"/>
                <a:gd name="T6" fmla="*/ 0 w 5215"/>
                <a:gd name="T7" fmla="*/ 0 h 3631"/>
                <a:gd name="T8" fmla="*/ 0 w 5215"/>
                <a:gd name="T9" fmla="*/ 0 h 3631"/>
                <a:gd name="T10" fmla="*/ 0 w 5215"/>
                <a:gd name="T11" fmla="*/ 0 h 3631"/>
                <a:gd name="T12" fmla="*/ 0 w 5215"/>
                <a:gd name="T13" fmla="*/ 0 h 3631"/>
                <a:gd name="T14" fmla="*/ 0 w 5215"/>
                <a:gd name="T15" fmla="*/ 0 h 3631"/>
                <a:gd name="T16" fmla="*/ 0 w 5215"/>
                <a:gd name="T17" fmla="*/ 0 h 3631"/>
                <a:gd name="T18" fmla="*/ 0 w 5215"/>
                <a:gd name="T19" fmla="*/ 0 h 3631"/>
                <a:gd name="T20" fmla="*/ 0 w 5215"/>
                <a:gd name="T21" fmla="*/ 0 h 3631"/>
                <a:gd name="T22" fmla="*/ 0 w 5215"/>
                <a:gd name="T23" fmla="*/ 0 h 3631"/>
                <a:gd name="T24" fmla="*/ 0 w 5215"/>
                <a:gd name="T25" fmla="*/ 0 h 3631"/>
                <a:gd name="T26" fmla="*/ 0 w 5215"/>
                <a:gd name="T27" fmla="*/ 0 h 3631"/>
                <a:gd name="T28" fmla="*/ 0 w 5215"/>
                <a:gd name="T29" fmla="*/ 0 h 3631"/>
                <a:gd name="T30" fmla="*/ 0 w 5215"/>
                <a:gd name="T31" fmla="*/ 0 h 3631"/>
                <a:gd name="T32" fmla="*/ 0 w 5215"/>
                <a:gd name="T33" fmla="*/ 0 h 3631"/>
                <a:gd name="T34" fmla="*/ 0 w 5215"/>
                <a:gd name="T35" fmla="*/ 0 h 3631"/>
                <a:gd name="T36" fmla="*/ 0 w 5215"/>
                <a:gd name="T37" fmla="*/ 0 h 3631"/>
                <a:gd name="T38" fmla="*/ 0 w 5215"/>
                <a:gd name="T39" fmla="*/ 0 h 3631"/>
                <a:gd name="T40" fmla="*/ 0 w 5215"/>
                <a:gd name="T41" fmla="*/ 0 h 3631"/>
                <a:gd name="T42" fmla="*/ 0 w 5215"/>
                <a:gd name="T43" fmla="*/ 0 h 3631"/>
                <a:gd name="T44" fmla="*/ 0 w 5215"/>
                <a:gd name="T45" fmla="*/ 0 h 3631"/>
                <a:gd name="T46" fmla="*/ 0 w 5215"/>
                <a:gd name="T47" fmla="*/ 0 h 3631"/>
                <a:gd name="T48" fmla="*/ 0 w 5215"/>
                <a:gd name="T49" fmla="*/ 0 h 3631"/>
                <a:gd name="T50" fmla="*/ 0 w 5215"/>
                <a:gd name="T51" fmla="*/ 0 h 3631"/>
                <a:gd name="T52" fmla="*/ 0 w 5215"/>
                <a:gd name="T53" fmla="*/ 0 h 3631"/>
                <a:gd name="T54" fmla="*/ 0 w 5215"/>
                <a:gd name="T55" fmla="*/ 0 h 3631"/>
                <a:gd name="T56" fmla="*/ 0 w 5215"/>
                <a:gd name="T57" fmla="*/ 0 h 3631"/>
                <a:gd name="T58" fmla="*/ 0 w 5215"/>
                <a:gd name="T59" fmla="*/ 0 h 3631"/>
                <a:gd name="T60" fmla="*/ 0 w 5215"/>
                <a:gd name="T61" fmla="*/ 0 h 3631"/>
                <a:gd name="T62" fmla="*/ 0 w 5215"/>
                <a:gd name="T63" fmla="*/ 0 h 3631"/>
                <a:gd name="T64" fmla="*/ 0 w 5215"/>
                <a:gd name="T65" fmla="*/ 0 h 3631"/>
                <a:gd name="T66" fmla="*/ 0 w 5215"/>
                <a:gd name="T67" fmla="*/ 0 h 3631"/>
                <a:gd name="T68" fmla="*/ 0 w 5215"/>
                <a:gd name="T69" fmla="*/ 0 h 3631"/>
                <a:gd name="T70" fmla="*/ 0 w 5215"/>
                <a:gd name="T71" fmla="*/ 0 h 3631"/>
                <a:gd name="T72" fmla="*/ 0 w 5215"/>
                <a:gd name="T73" fmla="*/ 0 h 3631"/>
                <a:gd name="T74" fmla="*/ 0 w 5215"/>
                <a:gd name="T75" fmla="*/ 0 h 3631"/>
                <a:gd name="T76" fmla="*/ 0 w 5215"/>
                <a:gd name="T77" fmla="*/ 0 h 3631"/>
                <a:gd name="T78" fmla="*/ 0 w 5215"/>
                <a:gd name="T79" fmla="*/ 0 h 3631"/>
                <a:gd name="T80" fmla="*/ 0 w 5215"/>
                <a:gd name="T81" fmla="*/ 0 h 3631"/>
                <a:gd name="T82" fmla="*/ 0 w 5215"/>
                <a:gd name="T83" fmla="*/ 0 h 3631"/>
                <a:gd name="T84" fmla="*/ 0 w 5215"/>
                <a:gd name="T85" fmla="*/ 0 h 3631"/>
                <a:gd name="T86" fmla="*/ 0 w 5215"/>
                <a:gd name="T87" fmla="*/ 0 h 3631"/>
                <a:gd name="T88" fmla="*/ 0 w 5215"/>
                <a:gd name="T89" fmla="*/ 0 h 3631"/>
                <a:gd name="T90" fmla="*/ 0 w 5215"/>
                <a:gd name="T91" fmla="*/ 0 h 3631"/>
                <a:gd name="T92" fmla="*/ 0 w 5215"/>
                <a:gd name="T93" fmla="*/ 0 h 3631"/>
                <a:gd name="T94" fmla="*/ 0 w 5215"/>
                <a:gd name="T95" fmla="*/ 0 h 3631"/>
                <a:gd name="T96" fmla="*/ 0 w 5215"/>
                <a:gd name="T97" fmla="*/ 0 h 3631"/>
                <a:gd name="T98" fmla="*/ 0 w 5215"/>
                <a:gd name="T99" fmla="*/ 0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73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0 w 3898"/>
                <a:gd name="T1" fmla="*/ 0 h 2133"/>
                <a:gd name="T2" fmla="*/ 0 w 3898"/>
                <a:gd name="T3" fmla="*/ 0 h 2133"/>
                <a:gd name="T4" fmla="*/ 0 w 3898"/>
                <a:gd name="T5" fmla="*/ 0 h 2133"/>
                <a:gd name="T6" fmla="*/ 0 w 3898"/>
                <a:gd name="T7" fmla="*/ 0 h 2133"/>
                <a:gd name="T8" fmla="*/ 0 w 3898"/>
                <a:gd name="T9" fmla="*/ 0 h 2133"/>
                <a:gd name="T10" fmla="*/ 0 w 3898"/>
                <a:gd name="T11" fmla="*/ 0 h 2133"/>
                <a:gd name="T12" fmla="*/ 0 w 3898"/>
                <a:gd name="T13" fmla="*/ 0 h 2133"/>
                <a:gd name="T14" fmla="*/ 0 w 3898"/>
                <a:gd name="T15" fmla="*/ 0 h 2133"/>
                <a:gd name="T16" fmla="*/ 0 w 3898"/>
                <a:gd name="T17" fmla="*/ 0 h 2133"/>
                <a:gd name="T18" fmla="*/ 0 w 3898"/>
                <a:gd name="T19" fmla="*/ 0 h 2133"/>
                <a:gd name="T20" fmla="*/ 0 w 3898"/>
                <a:gd name="T21" fmla="*/ 0 h 2133"/>
                <a:gd name="T22" fmla="*/ 0 w 3898"/>
                <a:gd name="T23" fmla="*/ 0 h 2133"/>
                <a:gd name="T24" fmla="*/ 0 w 3898"/>
                <a:gd name="T25" fmla="*/ 0 h 2133"/>
                <a:gd name="T26" fmla="*/ 0 w 3898"/>
                <a:gd name="T27" fmla="*/ 0 h 2133"/>
                <a:gd name="T28" fmla="*/ 0 w 3898"/>
                <a:gd name="T29" fmla="*/ 0 h 2133"/>
                <a:gd name="T30" fmla="*/ 0 w 3898"/>
                <a:gd name="T31" fmla="*/ 0 h 2133"/>
                <a:gd name="T32" fmla="*/ 0 w 3898"/>
                <a:gd name="T33" fmla="*/ 0 h 2133"/>
                <a:gd name="T34" fmla="*/ 0 w 3898"/>
                <a:gd name="T35" fmla="*/ 0 h 2133"/>
                <a:gd name="T36" fmla="*/ 0 w 3898"/>
                <a:gd name="T37" fmla="*/ 0 h 2133"/>
                <a:gd name="T38" fmla="*/ 0 w 3898"/>
                <a:gd name="T39" fmla="*/ 0 h 2133"/>
                <a:gd name="T40" fmla="*/ 0 w 3898"/>
                <a:gd name="T41" fmla="*/ 0 h 2133"/>
                <a:gd name="T42" fmla="*/ 0 w 3898"/>
                <a:gd name="T43" fmla="*/ 0 h 2133"/>
                <a:gd name="T44" fmla="*/ 0 w 3898"/>
                <a:gd name="T45" fmla="*/ 0 h 2133"/>
                <a:gd name="T46" fmla="*/ 0 w 3898"/>
                <a:gd name="T47" fmla="*/ 0 h 2133"/>
                <a:gd name="T48" fmla="*/ 0 w 3898"/>
                <a:gd name="T49" fmla="*/ 0 h 2133"/>
                <a:gd name="T50" fmla="*/ 0 w 3898"/>
                <a:gd name="T51" fmla="*/ 0 h 2133"/>
                <a:gd name="T52" fmla="*/ 0 w 3898"/>
                <a:gd name="T53" fmla="*/ 0 h 2133"/>
                <a:gd name="T54" fmla="*/ 0 w 3898"/>
                <a:gd name="T55" fmla="*/ 0 h 2133"/>
                <a:gd name="T56" fmla="*/ 0 w 3898"/>
                <a:gd name="T57" fmla="*/ 0 h 2133"/>
                <a:gd name="T58" fmla="*/ 0 w 3898"/>
                <a:gd name="T59" fmla="*/ 0 h 2133"/>
                <a:gd name="T60" fmla="*/ 0 w 3898"/>
                <a:gd name="T61" fmla="*/ 0 h 2133"/>
                <a:gd name="T62" fmla="*/ 0 w 3898"/>
                <a:gd name="T63" fmla="*/ 0 h 2133"/>
                <a:gd name="T64" fmla="*/ 0 w 3898"/>
                <a:gd name="T65" fmla="*/ 0 h 2133"/>
                <a:gd name="T66" fmla="*/ 0 w 3898"/>
                <a:gd name="T67" fmla="*/ 0 h 2133"/>
                <a:gd name="T68" fmla="*/ 0 w 3898"/>
                <a:gd name="T69" fmla="*/ 0 h 2133"/>
                <a:gd name="T70" fmla="*/ 0 w 3898"/>
                <a:gd name="T71" fmla="*/ 0 h 2133"/>
                <a:gd name="T72" fmla="*/ 0 w 3898"/>
                <a:gd name="T73" fmla="*/ 0 h 2133"/>
                <a:gd name="T74" fmla="*/ 0 w 3898"/>
                <a:gd name="T75" fmla="*/ 0 h 2133"/>
                <a:gd name="T76" fmla="*/ 0 w 3898"/>
                <a:gd name="T77" fmla="*/ 0 h 2133"/>
                <a:gd name="T78" fmla="*/ 0 w 3898"/>
                <a:gd name="T79" fmla="*/ 0 h 2133"/>
                <a:gd name="T80" fmla="*/ 0 w 3898"/>
                <a:gd name="T81" fmla="*/ 0 h 2133"/>
                <a:gd name="T82" fmla="*/ 0 w 3898"/>
                <a:gd name="T83" fmla="*/ 0 h 2133"/>
                <a:gd name="T84" fmla="*/ 0 w 3898"/>
                <a:gd name="T85" fmla="*/ 0 h 2133"/>
                <a:gd name="T86" fmla="*/ 0 w 3898"/>
                <a:gd name="T87" fmla="*/ 0 h 2133"/>
                <a:gd name="T88" fmla="*/ 0 w 3898"/>
                <a:gd name="T89" fmla="*/ 0 h 2133"/>
                <a:gd name="T90" fmla="*/ 0 w 3898"/>
                <a:gd name="T91" fmla="*/ 0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74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0 w 266"/>
                <a:gd name="T1" fmla="*/ 0 h 232"/>
                <a:gd name="T2" fmla="*/ 0 w 266"/>
                <a:gd name="T3" fmla="*/ 0 h 232"/>
                <a:gd name="T4" fmla="*/ 0 w 266"/>
                <a:gd name="T5" fmla="*/ 0 h 232"/>
                <a:gd name="T6" fmla="*/ 0 w 266"/>
                <a:gd name="T7" fmla="*/ 0 h 232"/>
                <a:gd name="T8" fmla="*/ 0 w 266"/>
                <a:gd name="T9" fmla="*/ 0 h 232"/>
                <a:gd name="T10" fmla="*/ 0 w 266"/>
                <a:gd name="T11" fmla="*/ 0 h 232"/>
                <a:gd name="T12" fmla="*/ 0 w 266"/>
                <a:gd name="T13" fmla="*/ 0 h 232"/>
                <a:gd name="T14" fmla="*/ 0 w 266"/>
                <a:gd name="T15" fmla="*/ 0 h 232"/>
                <a:gd name="T16" fmla="*/ 0 w 266"/>
                <a:gd name="T17" fmla="*/ 0 h 232"/>
                <a:gd name="T18" fmla="*/ 0 w 266"/>
                <a:gd name="T19" fmla="*/ 0 h 232"/>
                <a:gd name="T20" fmla="*/ 0 w 266"/>
                <a:gd name="T21" fmla="*/ 0 h 232"/>
                <a:gd name="T22" fmla="*/ 0 w 266"/>
                <a:gd name="T23" fmla="*/ 0 h 232"/>
                <a:gd name="T24" fmla="*/ 0 w 266"/>
                <a:gd name="T25" fmla="*/ 0 h 232"/>
                <a:gd name="T26" fmla="*/ 0 w 266"/>
                <a:gd name="T27" fmla="*/ 0 h 232"/>
                <a:gd name="T28" fmla="*/ 0 w 266"/>
                <a:gd name="T29" fmla="*/ 0 h 232"/>
                <a:gd name="T30" fmla="*/ 0 w 266"/>
                <a:gd name="T31" fmla="*/ 0 h 232"/>
                <a:gd name="T32" fmla="*/ 0 w 266"/>
                <a:gd name="T33" fmla="*/ 0 h 232"/>
                <a:gd name="T34" fmla="*/ 0 w 266"/>
                <a:gd name="T35" fmla="*/ 0 h 232"/>
                <a:gd name="T36" fmla="*/ 0 w 266"/>
                <a:gd name="T37" fmla="*/ 0 h 232"/>
                <a:gd name="T38" fmla="*/ 0 w 266"/>
                <a:gd name="T39" fmla="*/ 0 h 232"/>
                <a:gd name="T40" fmla="*/ 0 w 266"/>
                <a:gd name="T41" fmla="*/ 0 h 232"/>
                <a:gd name="T42" fmla="*/ 0 w 266"/>
                <a:gd name="T43" fmla="*/ 0 h 232"/>
                <a:gd name="T44" fmla="*/ 0 w 266"/>
                <a:gd name="T45" fmla="*/ 0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75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0 w 108"/>
                <a:gd name="T1" fmla="*/ 0 h 144"/>
                <a:gd name="T2" fmla="*/ 0 w 108"/>
                <a:gd name="T3" fmla="*/ 0 h 144"/>
                <a:gd name="T4" fmla="*/ 0 w 108"/>
                <a:gd name="T5" fmla="*/ 0 h 144"/>
                <a:gd name="T6" fmla="*/ 0 w 108"/>
                <a:gd name="T7" fmla="*/ 0 h 144"/>
                <a:gd name="T8" fmla="*/ 0 w 108"/>
                <a:gd name="T9" fmla="*/ 0 h 144"/>
                <a:gd name="T10" fmla="*/ 0 w 108"/>
                <a:gd name="T11" fmla="*/ 0 h 144"/>
                <a:gd name="T12" fmla="*/ 0 w 108"/>
                <a:gd name="T13" fmla="*/ 0 h 144"/>
                <a:gd name="T14" fmla="*/ 0 w 108"/>
                <a:gd name="T15" fmla="*/ 0 h 144"/>
                <a:gd name="T16" fmla="*/ 0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76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0 w 116"/>
                <a:gd name="T1" fmla="*/ 0 h 144"/>
                <a:gd name="T2" fmla="*/ 0 w 116"/>
                <a:gd name="T3" fmla="*/ 0 h 144"/>
                <a:gd name="T4" fmla="*/ 0 w 116"/>
                <a:gd name="T5" fmla="*/ 0 h 144"/>
                <a:gd name="T6" fmla="*/ 0 w 116"/>
                <a:gd name="T7" fmla="*/ 0 h 144"/>
                <a:gd name="T8" fmla="*/ 0 w 116"/>
                <a:gd name="T9" fmla="*/ 0 h 144"/>
                <a:gd name="T10" fmla="*/ 0 w 116"/>
                <a:gd name="T11" fmla="*/ 0 h 144"/>
                <a:gd name="T12" fmla="*/ 0 w 116"/>
                <a:gd name="T13" fmla="*/ 0 h 144"/>
                <a:gd name="T14" fmla="*/ 0 w 116"/>
                <a:gd name="T15" fmla="*/ 0 h 144"/>
                <a:gd name="T16" fmla="*/ 0 w 116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77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0 w 267"/>
                <a:gd name="T1" fmla="*/ 0 h 210"/>
                <a:gd name="T2" fmla="*/ 0 w 267"/>
                <a:gd name="T3" fmla="*/ 0 h 210"/>
                <a:gd name="T4" fmla="*/ 0 w 267"/>
                <a:gd name="T5" fmla="*/ 0 h 210"/>
                <a:gd name="T6" fmla="*/ 0 w 267"/>
                <a:gd name="T7" fmla="*/ 0 h 210"/>
                <a:gd name="T8" fmla="*/ 0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78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0 w 112"/>
                <a:gd name="T1" fmla="*/ 0 h 143"/>
                <a:gd name="T2" fmla="*/ 0 w 112"/>
                <a:gd name="T3" fmla="*/ 0 h 143"/>
                <a:gd name="T4" fmla="*/ 0 w 112"/>
                <a:gd name="T5" fmla="*/ 0 h 143"/>
                <a:gd name="T6" fmla="*/ 0 w 112"/>
                <a:gd name="T7" fmla="*/ 0 h 143"/>
                <a:gd name="T8" fmla="*/ 0 w 112"/>
                <a:gd name="T9" fmla="*/ 0 h 143"/>
                <a:gd name="T10" fmla="*/ 0 w 112"/>
                <a:gd name="T11" fmla="*/ 0 h 143"/>
                <a:gd name="T12" fmla="*/ 0 w 112"/>
                <a:gd name="T13" fmla="*/ 0 h 143"/>
                <a:gd name="T14" fmla="*/ 0 w 112"/>
                <a:gd name="T15" fmla="*/ 0 h 143"/>
                <a:gd name="T16" fmla="*/ 0 w 112"/>
                <a:gd name="T17" fmla="*/ 0 h 143"/>
                <a:gd name="T18" fmla="*/ 0 w 112"/>
                <a:gd name="T19" fmla="*/ 0 h 143"/>
                <a:gd name="T20" fmla="*/ 0 w 112"/>
                <a:gd name="T21" fmla="*/ 0 h 143"/>
                <a:gd name="T22" fmla="*/ 0 w 112"/>
                <a:gd name="T23" fmla="*/ 0 h 143"/>
                <a:gd name="T24" fmla="*/ 0 w 112"/>
                <a:gd name="T25" fmla="*/ 0 h 143"/>
                <a:gd name="T26" fmla="*/ 0 w 112"/>
                <a:gd name="T27" fmla="*/ 0 h 143"/>
                <a:gd name="T28" fmla="*/ 0 w 112"/>
                <a:gd name="T29" fmla="*/ 0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79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0 w 114"/>
                <a:gd name="T1" fmla="*/ 0 h 118"/>
                <a:gd name="T2" fmla="*/ 0 w 114"/>
                <a:gd name="T3" fmla="*/ 0 h 118"/>
                <a:gd name="T4" fmla="*/ 0 w 114"/>
                <a:gd name="T5" fmla="*/ 0 h 118"/>
                <a:gd name="T6" fmla="*/ 0 w 114"/>
                <a:gd name="T7" fmla="*/ 0 h 118"/>
                <a:gd name="T8" fmla="*/ 0 w 114"/>
                <a:gd name="T9" fmla="*/ 0 h 118"/>
                <a:gd name="T10" fmla="*/ 0 w 114"/>
                <a:gd name="T11" fmla="*/ 0 h 118"/>
                <a:gd name="T12" fmla="*/ 0 w 114"/>
                <a:gd name="T13" fmla="*/ 0 h 118"/>
                <a:gd name="T14" fmla="*/ 0 w 114"/>
                <a:gd name="T15" fmla="*/ 0 h 118"/>
                <a:gd name="T16" fmla="*/ 0 w 114"/>
                <a:gd name="T17" fmla="*/ 0 h 118"/>
                <a:gd name="T18" fmla="*/ 0 w 114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80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0 w 3393"/>
                <a:gd name="T1" fmla="*/ 0 h 2481"/>
                <a:gd name="T2" fmla="*/ 0 w 3393"/>
                <a:gd name="T3" fmla="*/ 0 h 2481"/>
                <a:gd name="T4" fmla="*/ 0 w 3393"/>
                <a:gd name="T5" fmla="*/ 0 h 2481"/>
                <a:gd name="T6" fmla="*/ 0 w 3393"/>
                <a:gd name="T7" fmla="*/ 0 h 2481"/>
                <a:gd name="T8" fmla="*/ 0 w 3393"/>
                <a:gd name="T9" fmla="*/ 0 h 2481"/>
                <a:gd name="T10" fmla="*/ 0 w 3393"/>
                <a:gd name="T11" fmla="*/ 0 h 2481"/>
                <a:gd name="T12" fmla="*/ 0 w 3393"/>
                <a:gd name="T13" fmla="*/ 0 h 2481"/>
                <a:gd name="T14" fmla="*/ 0 w 3393"/>
                <a:gd name="T15" fmla="*/ 0 h 2481"/>
                <a:gd name="T16" fmla="*/ 0 w 3393"/>
                <a:gd name="T17" fmla="*/ 0 h 2481"/>
                <a:gd name="T18" fmla="*/ 0 w 3393"/>
                <a:gd name="T19" fmla="*/ 0 h 2481"/>
                <a:gd name="T20" fmla="*/ 0 w 3393"/>
                <a:gd name="T21" fmla="*/ 0 h 2481"/>
                <a:gd name="T22" fmla="*/ 0 w 3393"/>
                <a:gd name="T23" fmla="*/ 0 h 2481"/>
                <a:gd name="T24" fmla="*/ 0 w 3393"/>
                <a:gd name="T25" fmla="*/ 0 h 2481"/>
                <a:gd name="T26" fmla="*/ 0 w 3393"/>
                <a:gd name="T27" fmla="*/ 0 h 2481"/>
                <a:gd name="T28" fmla="*/ 0 w 3393"/>
                <a:gd name="T29" fmla="*/ 0 h 2481"/>
                <a:gd name="T30" fmla="*/ 0 w 3393"/>
                <a:gd name="T31" fmla="*/ 0 h 2481"/>
                <a:gd name="T32" fmla="*/ 0 w 3393"/>
                <a:gd name="T33" fmla="*/ 0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81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0 w 2602"/>
                <a:gd name="T1" fmla="*/ 0 h 1931"/>
                <a:gd name="T2" fmla="*/ 0 w 2602"/>
                <a:gd name="T3" fmla="*/ 0 h 1931"/>
                <a:gd name="T4" fmla="*/ 0 w 2602"/>
                <a:gd name="T5" fmla="*/ 0 h 1931"/>
                <a:gd name="T6" fmla="*/ 0 w 2602"/>
                <a:gd name="T7" fmla="*/ 0 h 1931"/>
                <a:gd name="T8" fmla="*/ 0 w 2602"/>
                <a:gd name="T9" fmla="*/ 0 h 1931"/>
                <a:gd name="T10" fmla="*/ 0 w 2602"/>
                <a:gd name="T11" fmla="*/ 0 h 1931"/>
                <a:gd name="T12" fmla="*/ 0 w 2602"/>
                <a:gd name="T13" fmla="*/ 0 h 1931"/>
                <a:gd name="T14" fmla="*/ 0 w 2602"/>
                <a:gd name="T15" fmla="*/ 0 h 1931"/>
                <a:gd name="T16" fmla="*/ 0 w 2602"/>
                <a:gd name="T17" fmla="*/ 0 h 1931"/>
                <a:gd name="T18" fmla="*/ 0 w 2602"/>
                <a:gd name="T19" fmla="*/ 0 h 1931"/>
                <a:gd name="T20" fmla="*/ 0 w 2602"/>
                <a:gd name="T21" fmla="*/ 0 h 1931"/>
                <a:gd name="T22" fmla="*/ 0 w 2602"/>
                <a:gd name="T23" fmla="*/ 0 h 1931"/>
                <a:gd name="T24" fmla="*/ 0 w 2602"/>
                <a:gd name="T25" fmla="*/ 0 h 1931"/>
                <a:gd name="T26" fmla="*/ 0 w 2602"/>
                <a:gd name="T27" fmla="*/ 0 h 1931"/>
                <a:gd name="T28" fmla="*/ 0 w 2602"/>
                <a:gd name="T29" fmla="*/ 0 h 1931"/>
                <a:gd name="T30" fmla="*/ 0 w 2602"/>
                <a:gd name="T31" fmla="*/ 0 h 1931"/>
                <a:gd name="T32" fmla="*/ 0 w 2602"/>
                <a:gd name="T33" fmla="*/ 0 h 1931"/>
                <a:gd name="T34" fmla="*/ 0 w 2602"/>
                <a:gd name="T35" fmla="*/ 0 h 1931"/>
                <a:gd name="T36" fmla="*/ 0 w 2602"/>
                <a:gd name="T37" fmla="*/ 0 h 1931"/>
                <a:gd name="T38" fmla="*/ 0 w 2602"/>
                <a:gd name="T39" fmla="*/ 0 h 1931"/>
                <a:gd name="T40" fmla="*/ 0 w 2602"/>
                <a:gd name="T41" fmla="*/ 0 h 1931"/>
                <a:gd name="T42" fmla="*/ 0 w 2602"/>
                <a:gd name="T43" fmla="*/ 0 h 1931"/>
                <a:gd name="T44" fmla="*/ 0 w 2602"/>
                <a:gd name="T45" fmla="*/ 0 h 1931"/>
                <a:gd name="T46" fmla="*/ 0 w 2602"/>
                <a:gd name="T47" fmla="*/ 0 h 1931"/>
                <a:gd name="T48" fmla="*/ 0 w 2602"/>
                <a:gd name="T49" fmla="*/ 0 h 1931"/>
                <a:gd name="T50" fmla="*/ 0 w 2602"/>
                <a:gd name="T51" fmla="*/ 0 h 1931"/>
                <a:gd name="T52" fmla="*/ 0 w 2602"/>
                <a:gd name="T53" fmla="*/ 0 h 1931"/>
                <a:gd name="T54" fmla="*/ 0 w 2602"/>
                <a:gd name="T55" fmla="*/ 0 h 1931"/>
                <a:gd name="T56" fmla="*/ 0 w 2602"/>
                <a:gd name="T57" fmla="*/ 0 h 1931"/>
                <a:gd name="T58" fmla="*/ 0 w 2602"/>
                <a:gd name="T59" fmla="*/ 0 h 1931"/>
                <a:gd name="T60" fmla="*/ 0 w 2602"/>
                <a:gd name="T61" fmla="*/ 0 h 1931"/>
                <a:gd name="T62" fmla="*/ 0 w 2602"/>
                <a:gd name="T63" fmla="*/ 0 h 1931"/>
                <a:gd name="T64" fmla="*/ 0 w 2602"/>
                <a:gd name="T65" fmla="*/ 0 h 1931"/>
                <a:gd name="T66" fmla="*/ 0 w 2602"/>
                <a:gd name="T67" fmla="*/ 0 h 1931"/>
                <a:gd name="T68" fmla="*/ 0 w 2602"/>
                <a:gd name="T69" fmla="*/ 0 h 1931"/>
                <a:gd name="T70" fmla="*/ 0 w 2602"/>
                <a:gd name="T71" fmla="*/ 0 h 1931"/>
                <a:gd name="T72" fmla="*/ 0 w 2602"/>
                <a:gd name="T73" fmla="*/ 0 h 1931"/>
                <a:gd name="T74" fmla="*/ 0 w 2602"/>
                <a:gd name="T75" fmla="*/ 0 h 1931"/>
                <a:gd name="T76" fmla="*/ 0 w 2602"/>
                <a:gd name="T77" fmla="*/ 0 h 1931"/>
                <a:gd name="T78" fmla="*/ 0 w 2602"/>
                <a:gd name="T79" fmla="*/ 0 h 1931"/>
                <a:gd name="T80" fmla="*/ 0 w 2602"/>
                <a:gd name="T81" fmla="*/ 0 h 1931"/>
                <a:gd name="T82" fmla="*/ 0 w 2602"/>
                <a:gd name="T83" fmla="*/ 0 h 1931"/>
                <a:gd name="T84" fmla="*/ 0 w 2602"/>
                <a:gd name="T85" fmla="*/ 0 h 1931"/>
                <a:gd name="T86" fmla="*/ 0 w 2602"/>
                <a:gd name="T87" fmla="*/ 0 h 1931"/>
                <a:gd name="T88" fmla="*/ 0 w 2602"/>
                <a:gd name="T89" fmla="*/ 0 h 1931"/>
                <a:gd name="T90" fmla="*/ 0 w 2602"/>
                <a:gd name="T91" fmla="*/ 0 h 1931"/>
                <a:gd name="T92" fmla="*/ 0 w 2602"/>
                <a:gd name="T93" fmla="*/ 0 h 1931"/>
                <a:gd name="T94" fmla="*/ 0 w 2602"/>
                <a:gd name="T95" fmla="*/ 0 h 1931"/>
                <a:gd name="T96" fmla="*/ 0 w 2602"/>
                <a:gd name="T97" fmla="*/ 0 h 1931"/>
                <a:gd name="T98" fmla="*/ 0 w 2602"/>
                <a:gd name="T99" fmla="*/ 0 h 1931"/>
                <a:gd name="T100" fmla="*/ 0 w 2602"/>
                <a:gd name="T101" fmla="*/ 0 h 1931"/>
                <a:gd name="T102" fmla="*/ 0 w 2602"/>
                <a:gd name="T103" fmla="*/ 0 h 1931"/>
                <a:gd name="T104" fmla="*/ 0 w 2602"/>
                <a:gd name="T105" fmla="*/ 0 h 1931"/>
                <a:gd name="T106" fmla="*/ 0 w 2602"/>
                <a:gd name="T107" fmla="*/ 0 h 1931"/>
                <a:gd name="T108" fmla="*/ 0 w 2602"/>
                <a:gd name="T109" fmla="*/ 0 h 1931"/>
                <a:gd name="T110" fmla="*/ 0 w 2602"/>
                <a:gd name="T111" fmla="*/ 0 h 1931"/>
                <a:gd name="T112" fmla="*/ 0 w 2602"/>
                <a:gd name="T113" fmla="*/ 0 h 1931"/>
                <a:gd name="T114" fmla="*/ 0 w 2602"/>
                <a:gd name="T115" fmla="*/ 0 h 1931"/>
                <a:gd name="T116" fmla="*/ 0 w 2602"/>
                <a:gd name="T117" fmla="*/ 0 h 1931"/>
                <a:gd name="T118" fmla="*/ 0 w 2602"/>
                <a:gd name="T119" fmla="*/ 0 h 1931"/>
                <a:gd name="T120" fmla="*/ 0 w 2602"/>
                <a:gd name="T121" fmla="*/ 0 h 1931"/>
                <a:gd name="T122" fmla="*/ 0 w 2602"/>
                <a:gd name="T123" fmla="*/ 0 h 1931"/>
                <a:gd name="T124" fmla="*/ 0 w 2602"/>
                <a:gd name="T125" fmla="*/ 0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82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0 w 179"/>
                <a:gd name="T1" fmla="*/ 0 h 139"/>
                <a:gd name="T2" fmla="*/ 0 w 179"/>
                <a:gd name="T3" fmla="*/ 0 h 139"/>
                <a:gd name="T4" fmla="*/ 0 w 179"/>
                <a:gd name="T5" fmla="*/ 0 h 139"/>
                <a:gd name="T6" fmla="*/ 0 w 179"/>
                <a:gd name="T7" fmla="*/ 0 h 139"/>
                <a:gd name="T8" fmla="*/ 0 w 179"/>
                <a:gd name="T9" fmla="*/ 0 h 139"/>
                <a:gd name="T10" fmla="*/ 0 w 179"/>
                <a:gd name="T11" fmla="*/ 0 h 139"/>
                <a:gd name="T12" fmla="*/ 0 w 179"/>
                <a:gd name="T13" fmla="*/ 0 h 139"/>
                <a:gd name="T14" fmla="*/ 0 w 179"/>
                <a:gd name="T15" fmla="*/ 0 h 139"/>
                <a:gd name="T16" fmla="*/ 0 w 179"/>
                <a:gd name="T17" fmla="*/ 0 h 139"/>
                <a:gd name="T18" fmla="*/ 0 w 179"/>
                <a:gd name="T19" fmla="*/ 0 h 139"/>
                <a:gd name="T20" fmla="*/ 0 w 179"/>
                <a:gd name="T21" fmla="*/ 0 h 139"/>
                <a:gd name="T22" fmla="*/ 0 w 179"/>
                <a:gd name="T23" fmla="*/ 0 h 139"/>
                <a:gd name="T24" fmla="*/ 0 w 179"/>
                <a:gd name="T25" fmla="*/ 0 h 139"/>
                <a:gd name="T26" fmla="*/ 0 w 179"/>
                <a:gd name="T27" fmla="*/ 0 h 139"/>
                <a:gd name="T28" fmla="*/ 0 w 179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83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0 w 372"/>
                <a:gd name="T1" fmla="*/ 0 h 224"/>
                <a:gd name="T2" fmla="*/ 0 w 372"/>
                <a:gd name="T3" fmla="*/ 0 h 224"/>
                <a:gd name="T4" fmla="*/ 0 w 372"/>
                <a:gd name="T5" fmla="*/ 0 h 224"/>
                <a:gd name="T6" fmla="*/ 0 w 372"/>
                <a:gd name="T7" fmla="*/ 0 h 224"/>
                <a:gd name="T8" fmla="*/ 0 w 372"/>
                <a:gd name="T9" fmla="*/ 0 h 224"/>
                <a:gd name="T10" fmla="*/ 0 w 372"/>
                <a:gd name="T11" fmla="*/ 0 h 224"/>
                <a:gd name="T12" fmla="*/ 0 w 372"/>
                <a:gd name="T13" fmla="*/ 0 h 224"/>
                <a:gd name="T14" fmla="*/ 0 w 372"/>
                <a:gd name="T15" fmla="*/ 0 h 224"/>
                <a:gd name="T16" fmla="*/ 0 w 372"/>
                <a:gd name="T17" fmla="*/ 0 h 224"/>
                <a:gd name="T18" fmla="*/ 0 w 372"/>
                <a:gd name="T19" fmla="*/ 0 h 224"/>
                <a:gd name="T20" fmla="*/ 0 w 372"/>
                <a:gd name="T21" fmla="*/ 0 h 224"/>
                <a:gd name="T22" fmla="*/ 0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84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0 w 49"/>
                <a:gd name="T1" fmla="*/ 0 h 250"/>
                <a:gd name="T2" fmla="*/ 0 w 49"/>
                <a:gd name="T3" fmla="*/ 0 h 250"/>
                <a:gd name="T4" fmla="*/ 0 w 49"/>
                <a:gd name="T5" fmla="*/ 0 h 250"/>
                <a:gd name="T6" fmla="*/ 0 w 49"/>
                <a:gd name="T7" fmla="*/ 0 h 250"/>
                <a:gd name="T8" fmla="*/ 0 w 49"/>
                <a:gd name="T9" fmla="*/ 0 h 250"/>
                <a:gd name="T10" fmla="*/ 0 w 49"/>
                <a:gd name="T11" fmla="*/ 0 h 250"/>
                <a:gd name="T12" fmla="*/ 0 w 49"/>
                <a:gd name="T13" fmla="*/ 0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85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0 w 46"/>
                <a:gd name="T1" fmla="*/ 0 h 194"/>
                <a:gd name="T2" fmla="*/ 0 w 46"/>
                <a:gd name="T3" fmla="*/ 0 h 194"/>
                <a:gd name="T4" fmla="*/ 0 w 46"/>
                <a:gd name="T5" fmla="*/ 0 h 194"/>
                <a:gd name="T6" fmla="*/ 0 w 46"/>
                <a:gd name="T7" fmla="*/ 0 h 194"/>
                <a:gd name="T8" fmla="*/ 0 w 46"/>
                <a:gd name="T9" fmla="*/ 0 h 194"/>
                <a:gd name="T10" fmla="*/ 0 w 46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86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0 w 400"/>
                <a:gd name="T1" fmla="*/ 0 h 261"/>
                <a:gd name="T2" fmla="*/ 0 w 400"/>
                <a:gd name="T3" fmla="*/ 0 h 261"/>
                <a:gd name="T4" fmla="*/ 0 w 400"/>
                <a:gd name="T5" fmla="*/ 0 h 261"/>
                <a:gd name="T6" fmla="*/ 0 w 400"/>
                <a:gd name="T7" fmla="*/ 0 h 261"/>
                <a:gd name="T8" fmla="*/ 0 w 400"/>
                <a:gd name="T9" fmla="*/ 0 h 261"/>
                <a:gd name="T10" fmla="*/ 0 w 400"/>
                <a:gd name="T11" fmla="*/ 0 h 261"/>
                <a:gd name="T12" fmla="*/ 0 w 400"/>
                <a:gd name="T13" fmla="*/ 0 h 261"/>
                <a:gd name="T14" fmla="*/ 0 w 400"/>
                <a:gd name="T15" fmla="*/ 0 h 261"/>
                <a:gd name="T16" fmla="*/ 0 w 400"/>
                <a:gd name="T17" fmla="*/ 0 h 261"/>
                <a:gd name="T18" fmla="*/ 0 w 400"/>
                <a:gd name="T19" fmla="*/ 0 h 261"/>
                <a:gd name="T20" fmla="*/ 0 w 400"/>
                <a:gd name="T21" fmla="*/ 0 h 261"/>
                <a:gd name="T22" fmla="*/ 0 w 400"/>
                <a:gd name="T23" fmla="*/ 0 h 261"/>
                <a:gd name="T24" fmla="*/ 0 w 400"/>
                <a:gd name="T25" fmla="*/ 0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87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0 w 479"/>
                <a:gd name="T1" fmla="*/ 0 h 384"/>
                <a:gd name="T2" fmla="*/ 0 w 479"/>
                <a:gd name="T3" fmla="*/ 0 h 384"/>
                <a:gd name="T4" fmla="*/ 0 w 479"/>
                <a:gd name="T5" fmla="*/ 0 h 384"/>
                <a:gd name="T6" fmla="*/ 0 w 479"/>
                <a:gd name="T7" fmla="*/ 0 h 384"/>
                <a:gd name="T8" fmla="*/ 0 w 479"/>
                <a:gd name="T9" fmla="*/ 0 h 384"/>
                <a:gd name="T10" fmla="*/ 0 w 479"/>
                <a:gd name="T11" fmla="*/ 0 h 384"/>
                <a:gd name="T12" fmla="*/ 0 w 479"/>
                <a:gd name="T13" fmla="*/ 0 h 384"/>
                <a:gd name="T14" fmla="*/ 0 w 479"/>
                <a:gd name="T15" fmla="*/ 0 h 384"/>
                <a:gd name="T16" fmla="*/ 0 w 479"/>
                <a:gd name="T17" fmla="*/ 0 h 384"/>
                <a:gd name="T18" fmla="*/ 0 w 479"/>
                <a:gd name="T19" fmla="*/ 0 h 384"/>
                <a:gd name="T20" fmla="*/ 0 w 479"/>
                <a:gd name="T21" fmla="*/ 0 h 384"/>
                <a:gd name="T22" fmla="*/ 0 w 479"/>
                <a:gd name="T23" fmla="*/ 0 h 384"/>
                <a:gd name="T24" fmla="*/ 0 w 479"/>
                <a:gd name="T25" fmla="*/ 0 h 384"/>
                <a:gd name="T26" fmla="*/ 0 w 479"/>
                <a:gd name="T27" fmla="*/ 0 h 384"/>
                <a:gd name="T28" fmla="*/ 0 w 479"/>
                <a:gd name="T29" fmla="*/ 0 h 384"/>
                <a:gd name="T30" fmla="*/ 0 w 479"/>
                <a:gd name="T31" fmla="*/ 0 h 384"/>
                <a:gd name="T32" fmla="*/ 0 w 479"/>
                <a:gd name="T33" fmla="*/ 0 h 384"/>
                <a:gd name="T34" fmla="*/ 0 w 479"/>
                <a:gd name="T35" fmla="*/ 0 h 384"/>
                <a:gd name="T36" fmla="*/ 0 w 479"/>
                <a:gd name="T37" fmla="*/ 0 h 384"/>
                <a:gd name="T38" fmla="*/ 0 w 479"/>
                <a:gd name="T39" fmla="*/ 0 h 384"/>
                <a:gd name="T40" fmla="*/ 0 w 479"/>
                <a:gd name="T41" fmla="*/ 0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88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0 w 102"/>
                <a:gd name="T1" fmla="*/ 0 h 154"/>
                <a:gd name="T2" fmla="*/ 0 w 102"/>
                <a:gd name="T3" fmla="*/ 0 h 154"/>
                <a:gd name="T4" fmla="*/ 0 w 102"/>
                <a:gd name="T5" fmla="*/ 0 h 154"/>
                <a:gd name="T6" fmla="*/ 0 w 102"/>
                <a:gd name="T7" fmla="*/ 0 h 154"/>
                <a:gd name="T8" fmla="*/ 0 w 102"/>
                <a:gd name="T9" fmla="*/ 0 h 154"/>
                <a:gd name="T10" fmla="*/ 0 w 102"/>
                <a:gd name="T11" fmla="*/ 0 h 154"/>
                <a:gd name="T12" fmla="*/ 0 w 102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89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0 w 76"/>
                <a:gd name="T1" fmla="*/ 0 h 50"/>
                <a:gd name="T2" fmla="*/ 0 w 76"/>
                <a:gd name="T3" fmla="*/ 0 h 50"/>
                <a:gd name="T4" fmla="*/ 0 w 76"/>
                <a:gd name="T5" fmla="*/ 0 h 50"/>
                <a:gd name="T6" fmla="*/ 0 w 76"/>
                <a:gd name="T7" fmla="*/ 0 h 50"/>
                <a:gd name="T8" fmla="*/ 0 w 76"/>
                <a:gd name="T9" fmla="*/ 0 h 50"/>
                <a:gd name="T10" fmla="*/ 0 w 76"/>
                <a:gd name="T11" fmla="*/ 0 h 50"/>
                <a:gd name="T12" fmla="*/ 0 w 76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90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0 w 107"/>
                <a:gd name="T1" fmla="*/ 0 h 104"/>
                <a:gd name="T2" fmla="*/ 0 w 107"/>
                <a:gd name="T3" fmla="*/ 0 h 104"/>
                <a:gd name="T4" fmla="*/ 0 w 107"/>
                <a:gd name="T5" fmla="*/ 0 h 104"/>
                <a:gd name="T6" fmla="*/ 0 w 107"/>
                <a:gd name="T7" fmla="*/ 0 h 104"/>
                <a:gd name="T8" fmla="*/ 0 w 107"/>
                <a:gd name="T9" fmla="*/ 0 h 104"/>
                <a:gd name="T10" fmla="*/ 0 w 107"/>
                <a:gd name="T11" fmla="*/ 0 h 104"/>
                <a:gd name="T12" fmla="*/ 0 w 107"/>
                <a:gd name="T13" fmla="*/ 0 h 104"/>
                <a:gd name="T14" fmla="*/ 0 w 107"/>
                <a:gd name="T15" fmla="*/ 0 h 104"/>
                <a:gd name="T16" fmla="*/ 0 w 107"/>
                <a:gd name="T17" fmla="*/ 0 h 104"/>
                <a:gd name="T18" fmla="*/ 0 w 107"/>
                <a:gd name="T19" fmla="*/ 0 h 104"/>
                <a:gd name="T20" fmla="*/ 0 w 107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91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0 w 172"/>
                <a:gd name="T1" fmla="*/ 0 h 183"/>
                <a:gd name="T2" fmla="*/ 0 w 172"/>
                <a:gd name="T3" fmla="*/ 0 h 183"/>
                <a:gd name="T4" fmla="*/ 0 w 172"/>
                <a:gd name="T5" fmla="*/ 0 h 183"/>
                <a:gd name="T6" fmla="*/ 0 w 172"/>
                <a:gd name="T7" fmla="*/ 0 h 183"/>
                <a:gd name="T8" fmla="*/ 0 w 172"/>
                <a:gd name="T9" fmla="*/ 0 h 183"/>
                <a:gd name="T10" fmla="*/ 0 w 172"/>
                <a:gd name="T11" fmla="*/ 0 h 183"/>
                <a:gd name="T12" fmla="*/ 0 w 172"/>
                <a:gd name="T13" fmla="*/ 0 h 183"/>
                <a:gd name="T14" fmla="*/ 0 w 172"/>
                <a:gd name="T15" fmla="*/ 0 h 183"/>
                <a:gd name="T16" fmla="*/ 0 w 172"/>
                <a:gd name="T17" fmla="*/ 0 h 183"/>
                <a:gd name="T18" fmla="*/ 0 w 172"/>
                <a:gd name="T19" fmla="*/ 0 h 183"/>
                <a:gd name="T20" fmla="*/ 0 w 172"/>
                <a:gd name="T21" fmla="*/ 0 h 183"/>
                <a:gd name="T22" fmla="*/ 0 w 172"/>
                <a:gd name="T23" fmla="*/ 0 h 183"/>
                <a:gd name="T24" fmla="*/ 0 w 172"/>
                <a:gd name="T25" fmla="*/ 0 h 183"/>
                <a:gd name="T26" fmla="*/ 0 w 172"/>
                <a:gd name="T27" fmla="*/ 0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92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0 h 110"/>
                <a:gd name="T2" fmla="*/ 0 w 184"/>
                <a:gd name="T3" fmla="*/ 0 h 110"/>
                <a:gd name="T4" fmla="*/ 0 w 184"/>
                <a:gd name="T5" fmla="*/ 0 h 110"/>
                <a:gd name="T6" fmla="*/ 0 w 18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93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0 w 258"/>
                <a:gd name="T1" fmla="*/ 0 h 191"/>
                <a:gd name="T2" fmla="*/ 0 w 258"/>
                <a:gd name="T3" fmla="*/ 0 h 191"/>
                <a:gd name="T4" fmla="*/ 0 w 258"/>
                <a:gd name="T5" fmla="*/ 0 h 191"/>
                <a:gd name="T6" fmla="*/ 0 w 258"/>
                <a:gd name="T7" fmla="*/ 0 h 191"/>
                <a:gd name="T8" fmla="*/ 0 w 258"/>
                <a:gd name="T9" fmla="*/ 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94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0 w 450"/>
                <a:gd name="T1" fmla="*/ 0 h 480"/>
                <a:gd name="T2" fmla="*/ 0 w 450"/>
                <a:gd name="T3" fmla="*/ 0 h 480"/>
                <a:gd name="T4" fmla="*/ 0 w 450"/>
                <a:gd name="T5" fmla="*/ 0 h 480"/>
                <a:gd name="T6" fmla="*/ 0 w 450"/>
                <a:gd name="T7" fmla="*/ 0 h 480"/>
                <a:gd name="T8" fmla="*/ 0 w 450"/>
                <a:gd name="T9" fmla="*/ 0 h 480"/>
                <a:gd name="T10" fmla="*/ 0 w 450"/>
                <a:gd name="T11" fmla="*/ 0 h 480"/>
                <a:gd name="T12" fmla="*/ 0 w 450"/>
                <a:gd name="T13" fmla="*/ 0 h 480"/>
                <a:gd name="T14" fmla="*/ 0 w 450"/>
                <a:gd name="T15" fmla="*/ 0 h 480"/>
                <a:gd name="T16" fmla="*/ 0 w 450"/>
                <a:gd name="T17" fmla="*/ 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5089525" y="457200"/>
            <a:ext cx="1981200" cy="1066800"/>
            <a:chOff x="240" y="2976"/>
            <a:chExt cx="1610" cy="884"/>
          </a:xfrm>
        </p:grpSpPr>
        <p:sp>
          <p:nvSpPr>
            <p:cNvPr id="12347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48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0 w 5215"/>
                <a:gd name="T1" fmla="*/ 0 h 3631"/>
                <a:gd name="T2" fmla="*/ 0 w 5215"/>
                <a:gd name="T3" fmla="*/ 0 h 3631"/>
                <a:gd name="T4" fmla="*/ 0 w 5215"/>
                <a:gd name="T5" fmla="*/ 0 h 3631"/>
                <a:gd name="T6" fmla="*/ 0 w 5215"/>
                <a:gd name="T7" fmla="*/ 0 h 3631"/>
                <a:gd name="T8" fmla="*/ 0 w 5215"/>
                <a:gd name="T9" fmla="*/ 0 h 3631"/>
                <a:gd name="T10" fmla="*/ 0 w 5215"/>
                <a:gd name="T11" fmla="*/ 0 h 3631"/>
                <a:gd name="T12" fmla="*/ 0 w 5215"/>
                <a:gd name="T13" fmla="*/ 0 h 3631"/>
                <a:gd name="T14" fmla="*/ 0 w 5215"/>
                <a:gd name="T15" fmla="*/ 0 h 3631"/>
                <a:gd name="T16" fmla="*/ 0 w 5215"/>
                <a:gd name="T17" fmla="*/ 0 h 3631"/>
                <a:gd name="T18" fmla="*/ 0 w 5215"/>
                <a:gd name="T19" fmla="*/ 0 h 3631"/>
                <a:gd name="T20" fmla="*/ 0 w 5215"/>
                <a:gd name="T21" fmla="*/ 0 h 3631"/>
                <a:gd name="T22" fmla="*/ 0 w 5215"/>
                <a:gd name="T23" fmla="*/ 0 h 3631"/>
                <a:gd name="T24" fmla="*/ 0 w 5215"/>
                <a:gd name="T25" fmla="*/ 0 h 3631"/>
                <a:gd name="T26" fmla="*/ 0 w 5215"/>
                <a:gd name="T27" fmla="*/ 0 h 3631"/>
                <a:gd name="T28" fmla="*/ 0 w 5215"/>
                <a:gd name="T29" fmla="*/ 0 h 3631"/>
                <a:gd name="T30" fmla="*/ 0 w 5215"/>
                <a:gd name="T31" fmla="*/ 0 h 3631"/>
                <a:gd name="T32" fmla="*/ 0 w 5215"/>
                <a:gd name="T33" fmla="*/ 0 h 3631"/>
                <a:gd name="T34" fmla="*/ 0 w 5215"/>
                <a:gd name="T35" fmla="*/ 0 h 3631"/>
                <a:gd name="T36" fmla="*/ 0 w 5215"/>
                <a:gd name="T37" fmla="*/ 0 h 3631"/>
                <a:gd name="T38" fmla="*/ 0 w 5215"/>
                <a:gd name="T39" fmla="*/ 0 h 3631"/>
                <a:gd name="T40" fmla="*/ 0 w 5215"/>
                <a:gd name="T41" fmla="*/ 0 h 3631"/>
                <a:gd name="T42" fmla="*/ 0 w 5215"/>
                <a:gd name="T43" fmla="*/ 0 h 3631"/>
                <a:gd name="T44" fmla="*/ 0 w 5215"/>
                <a:gd name="T45" fmla="*/ 0 h 3631"/>
                <a:gd name="T46" fmla="*/ 0 w 5215"/>
                <a:gd name="T47" fmla="*/ 0 h 3631"/>
                <a:gd name="T48" fmla="*/ 0 w 5215"/>
                <a:gd name="T49" fmla="*/ 0 h 3631"/>
                <a:gd name="T50" fmla="*/ 0 w 5215"/>
                <a:gd name="T51" fmla="*/ 0 h 3631"/>
                <a:gd name="T52" fmla="*/ 0 w 5215"/>
                <a:gd name="T53" fmla="*/ 0 h 3631"/>
                <a:gd name="T54" fmla="*/ 0 w 5215"/>
                <a:gd name="T55" fmla="*/ 0 h 3631"/>
                <a:gd name="T56" fmla="*/ 0 w 5215"/>
                <a:gd name="T57" fmla="*/ 0 h 3631"/>
                <a:gd name="T58" fmla="*/ 0 w 5215"/>
                <a:gd name="T59" fmla="*/ 0 h 3631"/>
                <a:gd name="T60" fmla="*/ 0 w 5215"/>
                <a:gd name="T61" fmla="*/ 0 h 3631"/>
                <a:gd name="T62" fmla="*/ 0 w 5215"/>
                <a:gd name="T63" fmla="*/ 0 h 3631"/>
                <a:gd name="T64" fmla="*/ 0 w 5215"/>
                <a:gd name="T65" fmla="*/ 0 h 3631"/>
                <a:gd name="T66" fmla="*/ 0 w 5215"/>
                <a:gd name="T67" fmla="*/ 0 h 3631"/>
                <a:gd name="T68" fmla="*/ 0 w 5215"/>
                <a:gd name="T69" fmla="*/ 0 h 3631"/>
                <a:gd name="T70" fmla="*/ 0 w 5215"/>
                <a:gd name="T71" fmla="*/ 0 h 3631"/>
                <a:gd name="T72" fmla="*/ 0 w 5215"/>
                <a:gd name="T73" fmla="*/ 0 h 3631"/>
                <a:gd name="T74" fmla="*/ 0 w 5215"/>
                <a:gd name="T75" fmla="*/ 0 h 3631"/>
                <a:gd name="T76" fmla="*/ 0 w 5215"/>
                <a:gd name="T77" fmla="*/ 0 h 3631"/>
                <a:gd name="T78" fmla="*/ 0 w 5215"/>
                <a:gd name="T79" fmla="*/ 0 h 3631"/>
                <a:gd name="T80" fmla="*/ 0 w 5215"/>
                <a:gd name="T81" fmla="*/ 0 h 3631"/>
                <a:gd name="T82" fmla="*/ 0 w 5215"/>
                <a:gd name="T83" fmla="*/ 0 h 3631"/>
                <a:gd name="T84" fmla="*/ 0 w 5215"/>
                <a:gd name="T85" fmla="*/ 0 h 3631"/>
                <a:gd name="T86" fmla="*/ 0 w 5215"/>
                <a:gd name="T87" fmla="*/ 0 h 3631"/>
                <a:gd name="T88" fmla="*/ 0 w 5215"/>
                <a:gd name="T89" fmla="*/ 0 h 3631"/>
                <a:gd name="T90" fmla="*/ 0 w 5215"/>
                <a:gd name="T91" fmla="*/ 0 h 3631"/>
                <a:gd name="T92" fmla="*/ 0 w 5215"/>
                <a:gd name="T93" fmla="*/ 0 h 3631"/>
                <a:gd name="T94" fmla="*/ 0 w 5215"/>
                <a:gd name="T95" fmla="*/ 0 h 3631"/>
                <a:gd name="T96" fmla="*/ 0 w 5215"/>
                <a:gd name="T97" fmla="*/ 0 h 3631"/>
                <a:gd name="T98" fmla="*/ 0 w 5215"/>
                <a:gd name="T99" fmla="*/ 0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49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0 w 3898"/>
                <a:gd name="T1" fmla="*/ 0 h 2133"/>
                <a:gd name="T2" fmla="*/ 0 w 3898"/>
                <a:gd name="T3" fmla="*/ 0 h 2133"/>
                <a:gd name="T4" fmla="*/ 0 w 3898"/>
                <a:gd name="T5" fmla="*/ 0 h 2133"/>
                <a:gd name="T6" fmla="*/ 0 w 3898"/>
                <a:gd name="T7" fmla="*/ 0 h 2133"/>
                <a:gd name="T8" fmla="*/ 0 w 3898"/>
                <a:gd name="T9" fmla="*/ 0 h 2133"/>
                <a:gd name="T10" fmla="*/ 0 w 3898"/>
                <a:gd name="T11" fmla="*/ 0 h 2133"/>
                <a:gd name="T12" fmla="*/ 0 w 3898"/>
                <a:gd name="T13" fmla="*/ 0 h 2133"/>
                <a:gd name="T14" fmla="*/ 0 w 3898"/>
                <a:gd name="T15" fmla="*/ 0 h 2133"/>
                <a:gd name="T16" fmla="*/ 0 w 3898"/>
                <a:gd name="T17" fmla="*/ 0 h 2133"/>
                <a:gd name="T18" fmla="*/ 0 w 3898"/>
                <a:gd name="T19" fmla="*/ 0 h 2133"/>
                <a:gd name="T20" fmla="*/ 0 w 3898"/>
                <a:gd name="T21" fmla="*/ 0 h 2133"/>
                <a:gd name="T22" fmla="*/ 0 w 3898"/>
                <a:gd name="T23" fmla="*/ 0 h 2133"/>
                <a:gd name="T24" fmla="*/ 0 w 3898"/>
                <a:gd name="T25" fmla="*/ 0 h 2133"/>
                <a:gd name="T26" fmla="*/ 0 w 3898"/>
                <a:gd name="T27" fmla="*/ 0 h 2133"/>
                <a:gd name="T28" fmla="*/ 0 w 3898"/>
                <a:gd name="T29" fmla="*/ 0 h 2133"/>
                <a:gd name="T30" fmla="*/ 0 w 3898"/>
                <a:gd name="T31" fmla="*/ 0 h 2133"/>
                <a:gd name="T32" fmla="*/ 0 w 3898"/>
                <a:gd name="T33" fmla="*/ 0 h 2133"/>
                <a:gd name="T34" fmla="*/ 0 w 3898"/>
                <a:gd name="T35" fmla="*/ 0 h 2133"/>
                <a:gd name="T36" fmla="*/ 0 w 3898"/>
                <a:gd name="T37" fmla="*/ 0 h 2133"/>
                <a:gd name="T38" fmla="*/ 0 w 3898"/>
                <a:gd name="T39" fmla="*/ 0 h 2133"/>
                <a:gd name="T40" fmla="*/ 0 w 3898"/>
                <a:gd name="T41" fmla="*/ 0 h 2133"/>
                <a:gd name="T42" fmla="*/ 0 w 3898"/>
                <a:gd name="T43" fmla="*/ 0 h 2133"/>
                <a:gd name="T44" fmla="*/ 0 w 3898"/>
                <a:gd name="T45" fmla="*/ 0 h 2133"/>
                <a:gd name="T46" fmla="*/ 0 w 3898"/>
                <a:gd name="T47" fmla="*/ 0 h 2133"/>
                <a:gd name="T48" fmla="*/ 0 w 3898"/>
                <a:gd name="T49" fmla="*/ 0 h 2133"/>
                <a:gd name="T50" fmla="*/ 0 w 3898"/>
                <a:gd name="T51" fmla="*/ 0 h 2133"/>
                <a:gd name="T52" fmla="*/ 0 w 3898"/>
                <a:gd name="T53" fmla="*/ 0 h 2133"/>
                <a:gd name="T54" fmla="*/ 0 w 3898"/>
                <a:gd name="T55" fmla="*/ 0 h 2133"/>
                <a:gd name="T56" fmla="*/ 0 w 3898"/>
                <a:gd name="T57" fmla="*/ 0 h 2133"/>
                <a:gd name="T58" fmla="*/ 0 w 3898"/>
                <a:gd name="T59" fmla="*/ 0 h 2133"/>
                <a:gd name="T60" fmla="*/ 0 w 3898"/>
                <a:gd name="T61" fmla="*/ 0 h 2133"/>
                <a:gd name="T62" fmla="*/ 0 w 3898"/>
                <a:gd name="T63" fmla="*/ 0 h 2133"/>
                <a:gd name="T64" fmla="*/ 0 w 3898"/>
                <a:gd name="T65" fmla="*/ 0 h 2133"/>
                <a:gd name="T66" fmla="*/ 0 w 3898"/>
                <a:gd name="T67" fmla="*/ 0 h 2133"/>
                <a:gd name="T68" fmla="*/ 0 w 3898"/>
                <a:gd name="T69" fmla="*/ 0 h 2133"/>
                <a:gd name="T70" fmla="*/ 0 w 3898"/>
                <a:gd name="T71" fmla="*/ 0 h 2133"/>
                <a:gd name="T72" fmla="*/ 0 w 3898"/>
                <a:gd name="T73" fmla="*/ 0 h 2133"/>
                <a:gd name="T74" fmla="*/ 0 w 3898"/>
                <a:gd name="T75" fmla="*/ 0 h 2133"/>
                <a:gd name="T76" fmla="*/ 0 w 3898"/>
                <a:gd name="T77" fmla="*/ 0 h 2133"/>
                <a:gd name="T78" fmla="*/ 0 w 3898"/>
                <a:gd name="T79" fmla="*/ 0 h 2133"/>
                <a:gd name="T80" fmla="*/ 0 w 3898"/>
                <a:gd name="T81" fmla="*/ 0 h 2133"/>
                <a:gd name="T82" fmla="*/ 0 w 3898"/>
                <a:gd name="T83" fmla="*/ 0 h 2133"/>
                <a:gd name="T84" fmla="*/ 0 w 3898"/>
                <a:gd name="T85" fmla="*/ 0 h 2133"/>
                <a:gd name="T86" fmla="*/ 0 w 3898"/>
                <a:gd name="T87" fmla="*/ 0 h 2133"/>
                <a:gd name="T88" fmla="*/ 0 w 3898"/>
                <a:gd name="T89" fmla="*/ 0 h 2133"/>
                <a:gd name="T90" fmla="*/ 0 w 3898"/>
                <a:gd name="T91" fmla="*/ 0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50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0 w 266"/>
                <a:gd name="T1" fmla="*/ 0 h 232"/>
                <a:gd name="T2" fmla="*/ 0 w 266"/>
                <a:gd name="T3" fmla="*/ 0 h 232"/>
                <a:gd name="T4" fmla="*/ 0 w 266"/>
                <a:gd name="T5" fmla="*/ 0 h 232"/>
                <a:gd name="T6" fmla="*/ 0 w 266"/>
                <a:gd name="T7" fmla="*/ 0 h 232"/>
                <a:gd name="T8" fmla="*/ 0 w 266"/>
                <a:gd name="T9" fmla="*/ 0 h 232"/>
                <a:gd name="T10" fmla="*/ 0 w 266"/>
                <a:gd name="T11" fmla="*/ 0 h 232"/>
                <a:gd name="T12" fmla="*/ 0 w 266"/>
                <a:gd name="T13" fmla="*/ 0 h 232"/>
                <a:gd name="T14" fmla="*/ 0 w 266"/>
                <a:gd name="T15" fmla="*/ 0 h 232"/>
                <a:gd name="T16" fmla="*/ 0 w 266"/>
                <a:gd name="T17" fmla="*/ 0 h 232"/>
                <a:gd name="T18" fmla="*/ 0 w 266"/>
                <a:gd name="T19" fmla="*/ 0 h 232"/>
                <a:gd name="T20" fmla="*/ 0 w 266"/>
                <a:gd name="T21" fmla="*/ 0 h 232"/>
                <a:gd name="T22" fmla="*/ 0 w 266"/>
                <a:gd name="T23" fmla="*/ 0 h 232"/>
                <a:gd name="T24" fmla="*/ 0 w 266"/>
                <a:gd name="T25" fmla="*/ 0 h 232"/>
                <a:gd name="T26" fmla="*/ 0 w 266"/>
                <a:gd name="T27" fmla="*/ 0 h 232"/>
                <a:gd name="T28" fmla="*/ 0 w 266"/>
                <a:gd name="T29" fmla="*/ 0 h 232"/>
                <a:gd name="T30" fmla="*/ 0 w 266"/>
                <a:gd name="T31" fmla="*/ 0 h 232"/>
                <a:gd name="T32" fmla="*/ 0 w 266"/>
                <a:gd name="T33" fmla="*/ 0 h 232"/>
                <a:gd name="T34" fmla="*/ 0 w 266"/>
                <a:gd name="T35" fmla="*/ 0 h 232"/>
                <a:gd name="T36" fmla="*/ 0 w 266"/>
                <a:gd name="T37" fmla="*/ 0 h 232"/>
                <a:gd name="T38" fmla="*/ 0 w 266"/>
                <a:gd name="T39" fmla="*/ 0 h 232"/>
                <a:gd name="T40" fmla="*/ 0 w 266"/>
                <a:gd name="T41" fmla="*/ 0 h 232"/>
                <a:gd name="T42" fmla="*/ 0 w 266"/>
                <a:gd name="T43" fmla="*/ 0 h 232"/>
                <a:gd name="T44" fmla="*/ 0 w 266"/>
                <a:gd name="T45" fmla="*/ 0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51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0 w 108"/>
                <a:gd name="T1" fmla="*/ 0 h 144"/>
                <a:gd name="T2" fmla="*/ 0 w 108"/>
                <a:gd name="T3" fmla="*/ 0 h 144"/>
                <a:gd name="T4" fmla="*/ 0 w 108"/>
                <a:gd name="T5" fmla="*/ 0 h 144"/>
                <a:gd name="T6" fmla="*/ 0 w 108"/>
                <a:gd name="T7" fmla="*/ 0 h 144"/>
                <a:gd name="T8" fmla="*/ 0 w 108"/>
                <a:gd name="T9" fmla="*/ 0 h 144"/>
                <a:gd name="T10" fmla="*/ 0 w 108"/>
                <a:gd name="T11" fmla="*/ 0 h 144"/>
                <a:gd name="T12" fmla="*/ 0 w 108"/>
                <a:gd name="T13" fmla="*/ 0 h 144"/>
                <a:gd name="T14" fmla="*/ 0 w 108"/>
                <a:gd name="T15" fmla="*/ 0 h 144"/>
                <a:gd name="T16" fmla="*/ 0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52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0 w 116"/>
                <a:gd name="T1" fmla="*/ 0 h 144"/>
                <a:gd name="T2" fmla="*/ 0 w 116"/>
                <a:gd name="T3" fmla="*/ 0 h 144"/>
                <a:gd name="T4" fmla="*/ 0 w 116"/>
                <a:gd name="T5" fmla="*/ 0 h 144"/>
                <a:gd name="T6" fmla="*/ 0 w 116"/>
                <a:gd name="T7" fmla="*/ 0 h 144"/>
                <a:gd name="T8" fmla="*/ 0 w 116"/>
                <a:gd name="T9" fmla="*/ 0 h 144"/>
                <a:gd name="T10" fmla="*/ 0 w 116"/>
                <a:gd name="T11" fmla="*/ 0 h 144"/>
                <a:gd name="T12" fmla="*/ 0 w 116"/>
                <a:gd name="T13" fmla="*/ 0 h 144"/>
                <a:gd name="T14" fmla="*/ 0 w 116"/>
                <a:gd name="T15" fmla="*/ 0 h 144"/>
                <a:gd name="T16" fmla="*/ 0 w 116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53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0 w 267"/>
                <a:gd name="T1" fmla="*/ 0 h 210"/>
                <a:gd name="T2" fmla="*/ 0 w 267"/>
                <a:gd name="T3" fmla="*/ 0 h 210"/>
                <a:gd name="T4" fmla="*/ 0 w 267"/>
                <a:gd name="T5" fmla="*/ 0 h 210"/>
                <a:gd name="T6" fmla="*/ 0 w 267"/>
                <a:gd name="T7" fmla="*/ 0 h 210"/>
                <a:gd name="T8" fmla="*/ 0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54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0 w 112"/>
                <a:gd name="T1" fmla="*/ 0 h 143"/>
                <a:gd name="T2" fmla="*/ 0 w 112"/>
                <a:gd name="T3" fmla="*/ 0 h 143"/>
                <a:gd name="T4" fmla="*/ 0 w 112"/>
                <a:gd name="T5" fmla="*/ 0 h 143"/>
                <a:gd name="T6" fmla="*/ 0 w 112"/>
                <a:gd name="T7" fmla="*/ 0 h 143"/>
                <a:gd name="T8" fmla="*/ 0 w 112"/>
                <a:gd name="T9" fmla="*/ 0 h 143"/>
                <a:gd name="T10" fmla="*/ 0 w 112"/>
                <a:gd name="T11" fmla="*/ 0 h 143"/>
                <a:gd name="T12" fmla="*/ 0 w 112"/>
                <a:gd name="T13" fmla="*/ 0 h 143"/>
                <a:gd name="T14" fmla="*/ 0 w 112"/>
                <a:gd name="T15" fmla="*/ 0 h 143"/>
                <a:gd name="T16" fmla="*/ 0 w 112"/>
                <a:gd name="T17" fmla="*/ 0 h 143"/>
                <a:gd name="T18" fmla="*/ 0 w 112"/>
                <a:gd name="T19" fmla="*/ 0 h 143"/>
                <a:gd name="T20" fmla="*/ 0 w 112"/>
                <a:gd name="T21" fmla="*/ 0 h 143"/>
                <a:gd name="T22" fmla="*/ 0 w 112"/>
                <a:gd name="T23" fmla="*/ 0 h 143"/>
                <a:gd name="T24" fmla="*/ 0 w 112"/>
                <a:gd name="T25" fmla="*/ 0 h 143"/>
                <a:gd name="T26" fmla="*/ 0 w 112"/>
                <a:gd name="T27" fmla="*/ 0 h 143"/>
                <a:gd name="T28" fmla="*/ 0 w 112"/>
                <a:gd name="T29" fmla="*/ 0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55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0 w 114"/>
                <a:gd name="T1" fmla="*/ 0 h 118"/>
                <a:gd name="T2" fmla="*/ 0 w 114"/>
                <a:gd name="T3" fmla="*/ 0 h 118"/>
                <a:gd name="T4" fmla="*/ 0 w 114"/>
                <a:gd name="T5" fmla="*/ 0 h 118"/>
                <a:gd name="T6" fmla="*/ 0 w 114"/>
                <a:gd name="T7" fmla="*/ 0 h 118"/>
                <a:gd name="T8" fmla="*/ 0 w 114"/>
                <a:gd name="T9" fmla="*/ 0 h 118"/>
                <a:gd name="T10" fmla="*/ 0 w 114"/>
                <a:gd name="T11" fmla="*/ 0 h 118"/>
                <a:gd name="T12" fmla="*/ 0 w 114"/>
                <a:gd name="T13" fmla="*/ 0 h 118"/>
                <a:gd name="T14" fmla="*/ 0 w 114"/>
                <a:gd name="T15" fmla="*/ 0 h 118"/>
                <a:gd name="T16" fmla="*/ 0 w 114"/>
                <a:gd name="T17" fmla="*/ 0 h 118"/>
                <a:gd name="T18" fmla="*/ 0 w 114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56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0 w 3393"/>
                <a:gd name="T1" fmla="*/ 0 h 2481"/>
                <a:gd name="T2" fmla="*/ 0 w 3393"/>
                <a:gd name="T3" fmla="*/ 0 h 2481"/>
                <a:gd name="T4" fmla="*/ 0 w 3393"/>
                <a:gd name="T5" fmla="*/ 0 h 2481"/>
                <a:gd name="T6" fmla="*/ 0 w 3393"/>
                <a:gd name="T7" fmla="*/ 0 h 2481"/>
                <a:gd name="T8" fmla="*/ 0 w 3393"/>
                <a:gd name="T9" fmla="*/ 0 h 2481"/>
                <a:gd name="T10" fmla="*/ 0 w 3393"/>
                <a:gd name="T11" fmla="*/ 0 h 2481"/>
                <a:gd name="T12" fmla="*/ 0 w 3393"/>
                <a:gd name="T13" fmla="*/ 0 h 2481"/>
                <a:gd name="T14" fmla="*/ 0 w 3393"/>
                <a:gd name="T15" fmla="*/ 0 h 2481"/>
                <a:gd name="T16" fmla="*/ 0 w 3393"/>
                <a:gd name="T17" fmla="*/ 0 h 2481"/>
                <a:gd name="T18" fmla="*/ 0 w 3393"/>
                <a:gd name="T19" fmla="*/ 0 h 2481"/>
                <a:gd name="T20" fmla="*/ 0 w 3393"/>
                <a:gd name="T21" fmla="*/ 0 h 2481"/>
                <a:gd name="T22" fmla="*/ 0 w 3393"/>
                <a:gd name="T23" fmla="*/ 0 h 2481"/>
                <a:gd name="T24" fmla="*/ 0 w 3393"/>
                <a:gd name="T25" fmla="*/ 0 h 2481"/>
                <a:gd name="T26" fmla="*/ 0 w 3393"/>
                <a:gd name="T27" fmla="*/ 0 h 2481"/>
                <a:gd name="T28" fmla="*/ 0 w 3393"/>
                <a:gd name="T29" fmla="*/ 0 h 2481"/>
                <a:gd name="T30" fmla="*/ 0 w 3393"/>
                <a:gd name="T31" fmla="*/ 0 h 2481"/>
                <a:gd name="T32" fmla="*/ 0 w 3393"/>
                <a:gd name="T33" fmla="*/ 0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57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0 w 2602"/>
                <a:gd name="T1" fmla="*/ 0 h 1931"/>
                <a:gd name="T2" fmla="*/ 0 w 2602"/>
                <a:gd name="T3" fmla="*/ 0 h 1931"/>
                <a:gd name="T4" fmla="*/ 0 w 2602"/>
                <a:gd name="T5" fmla="*/ 0 h 1931"/>
                <a:gd name="T6" fmla="*/ 0 w 2602"/>
                <a:gd name="T7" fmla="*/ 0 h 1931"/>
                <a:gd name="T8" fmla="*/ 0 w 2602"/>
                <a:gd name="T9" fmla="*/ 0 h 1931"/>
                <a:gd name="T10" fmla="*/ 0 w 2602"/>
                <a:gd name="T11" fmla="*/ 0 h 1931"/>
                <a:gd name="T12" fmla="*/ 0 w 2602"/>
                <a:gd name="T13" fmla="*/ 0 h 1931"/>
                <a:gd name="T14" fmla="*/ 0 w 2602"/>
                <a:gd name="T15" fmla="*/ 0 h 1931"/>
                <a:gd name="T16" fmla="*/ 0 w 2602"/>
                <a:gd name="T17" fmla="*/ 0 h 1931"/>
                <a:gd name="T18" fmla="*/ 0 w 2602"/>
                <a:gd name="T19" fmla="*/ 0 h 1931"/>
                <a:gd name="T20" fmla="*/ 0 w 2602"/>
                <a:gd name="T21" fmla="*/ 0 h 1931"/>
                <a:gd name="T22" fmla="*/ 0 w 2602"/>
                <a:gd name="T23" fmla="*/ 0 h 1931"/>
                <a:gd name="T24" fmla="*/ 0 w 2602"/>
                <a:gd name="T25" fmla="*/ 0 h 1931"/>
                <a:gd name="T26" fmla="*/ 0 w 2602"/>
                <a:gd name="T27" fmla="*/ 0 h 1931"/>
                <a:gd name="T28" fmla="*/ 0 w 2602"/>
                <a:gd name="T29" fmla="*/ 0 h 1931"/>
                <a:gd name="T30" fmla="*/ 0 w 2602"/>
                <a:gd name="T31" fmla="*/ 0 h 1931"/>
                <a:gd name="T32" fmla="*/ 0 w 2602"/>
                <a:gd name="T33" fmla="*/ 0 h 1931"/>
                <a:gd name="T34" fmla="*/ 0 w 2602"/>
                <a:gd name="T35" fmla="*/ 0 h 1931"/>
                <a:gd name="T36" fmla="*/ 0 w 2602"/>
                <a:gd name="T37" fmla="*/ 0 h 1931"/>
                <a:gd name="T38" fmla="*/ 0 w 2602"/>
                <a:gd name="T39" fmla="*/ 0 h 1931"/>
                <a:gd name="T40" fmla="*/ 0 w 2602"/>
                <a:gd name="T41" fmla="*/ 0 h 1931"/>
                <a:gd name="T42" fmla="*/ 0 w 2602"/>
                <a:gd name="T43" fmla="*/ 0 h 1931"/>
                <a:gd name="T44" fmla="*/ 0 w 2602"/>
                <a:gd name="T45" fmla="*/ 0 h 1931"/>
                <a:gd name="T46" fmla="*/ 0 w 2602"/>
                <a:gd name="T47" fmla="*/ 0 h 1931"/>
                <a:gd name="T48" fmla="*/ 0 w 2602"/>
                <a:gd name="T49" fmla="*/ 0 h 1931"/>
                <a:gd name="T50" fmla="*/ 0 w 2602"/>
                <a:gd name="T51" fmla="*/ 0 h 1931"/>
                <a:gd name="T52" fmla="*/ 0 w 2602"/>
                <a:gd name="T53" fmla="*/ 0 h 1931"/>
                <a:gd name="T54" fmla="*/ 0 w 2602"/>
                <a:gd name="T55" fmla="*/ 0 h 1931"/>
                <a:gd name="T56" fmla="*/ 0 w 2602"/>
                <a:gd name="T57" fmla="*/ 0 h 1931"/>
                <a:gd name="T58" fmla="*/ 0 w 2602"/>
                <a:gd name="T59" fmla="*/ 0 h 1931"/>
                <a:gd name="T60" fmla="*/ 0 w 2602"/>
                <a:gd name="T61" fmla="*/ 0 h 1931"/>
                <a:gd name="T62" fmla="*/ 0 w 2602"/>
                <a:gd name="T63" fmla="*/ 0 h 1931"/>
                <a:gd name="T64" fmla="*/ 0 w 2602"/>
                <a:gd name="T65" fmla="*/ 0 h 1931"/>
                <a:gd name="T66" fmla="*/ 0 w 2602"/>
                <a:gd name="T67" fmla="*/ 0 h 1931"/>
                <a:gd name="T68" fmla="*/ 0 w 2602"/>
                <a:gd name="T69" fmla="*/ 0 h 1931"/>
                <a:gd name="T70" fmla="*/ 0 w 2602"/>
                <a:gd name="T71" fmla="*/ 0 h 1931"/>
                <a:gd name="T72" fmla="*/ 0 w 2602"/>
                <a:gd name="T73" fmla="*/ 0 h 1931"/>
                <a:gd name="T74" fmla="*/ 0 w 2602"/>
                <a:gd name="T75" fmla="*/ 0 h 1931"/>
                <a:gd name="T76" fmla="*/ 0 w 2602"/>
                <a:gd name="T77" fmla="*/ 0 h 1931"/>
                <a:gd name="T78" fmla="*/ 0 w 2602"/>
                <a:gd name="T79" fmla="*/ 0 h 1931"/>
                <a:gd name="T80" fmla="*/ 0 w 2602"/>
                <a:gd name="T81" fmla="*/ 0 h 1931"/>
                <a:gd name="T82" fmla="*/ 0 w 2602"/>
                <a:gd name="T83" fmla="*/ 0 h 1931"/>
                <a:gd name="T84" fmla="*/ 0 w 2602"/>
                <a:gd name="T85" fmla="*/ 0 h 1931"/>
                <a:gd name="T86" fmla="*/ 0 w 2602"/>
                <a:gd name="T87" fmla="*/ 0 h 1931"/>
                <a:gd name="T88" fmla="*/ 0 w 2602"/>
                <a:gd name="T89" fmla="*/ 0 h 1931"/>
                <a:gd name="T90" fmla="*/ 0 w 2602"/>
                <a:gd name="T91" fmla="*/ 0 h 1931"/>
                <a:gd name="T92" fmla="*/ 0 w 2602"/>
                <a:gd name="T93" fmla="*/ 0 h 1931"/>
                <a:gd name="T94" fmla="*/ 0 w 2602"/>
                <a:gd name="T95" fmla="*/ 0 h 1931"/>
                <a:gd name="T96" fmla="*/ 0 w 2602"/>
                <a:gd name="T97" fmla="*/ 0 h 1931"/>
                <a:gd name="T98" fmla="*/ 0 w 2602"/>
                <a:gd name="T99" fmla="*/ 0 h 1931"/>
                <a:gd name="T100" fmla="*/ 0 w 2602"/>
                <a:gd name="T101" fmla="*/ 0 h 1931"/>
                <a:gd name="T102" fmla="*/ 0 w 2602"/>
                <a:gd name="T103" fmla="*/ 0 h 1931"/>
                <a:gd name="T104" fmla="*/ 0 w 2602"/>
                <a:gd name="T105" fmla="*/ 0 h 1931"/>
                <a:gd name="T106" fmla="*/ 0 w 2602"/>
                <a:gd name="T107" fmla="*/ 0 h 1931"/>
                <a:gd name="T108" fmla="*/ 0 w 2602"/>
                <a:gd name="T109" fmla="*/ 0 h 1931"/>
                <a:gd name="T110" fmla="*/ 0 w 2602"/>
                <a:gd name="T111" fmla="*/ 0 h 1931"/>
                <a:gd name="T112" fmla="*/ 0 w 2602"/>
                <a:gd name="T113" fmla="*/ 0 h 1931"/>
                <a:gd name="T114" fmla="*/ 0 w 2602"/>
                <a:gd name="T115" fmla="*/ 0 h 1931"/>
                <a:gd name="T116" fmla="*/ 0 w 2602"/>
                <a:gd name="T117" fmla="*/ 0 h 1931"/>
                <a:gd name="T118" fmla="*/ 0 w 2602"/>
                <a:gd name="T119" fmla="*/ 0 h 1931"/>
                <a:gd name="T120" fmla="*/ 0 w 2602"/>
                <a:gd name="T121" fmla="*/ 0 h 1931"/>
                <a:gd name="T122" fmla="*/ 0 w 2602"/>
                <a:gd name="T123" fmla="*/ 0 h 1931"/>
                <a:gd name="T124" fmla="*/ 0 w 2602"/>
                <a:gd name="T125" fmla="*/ 0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58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0 w 179"/>
                <a:gd name="T1" fmla="*/ 0 h 139"/>
                <a:gd name="T2" fmla="*/ 0 w 179"/>
                <a:gd name="T3" fmla="*/ 0 h 139"/>
                <a:gd name="T4" fmla="*/ 0 w 179"/>
                <a:gd name="T5" fmla="*/ 0 h 139"/>
                <a:gd name="T6" fmla="*/ 0 w 179"/>
                <a:gd name="T7" fmla="*/ 0 h 139"/>
                <a:gd name="T8" fmla="*/ 0 w 179"/>
                <a:gd name="T9" fmla="*/ 0 h 139"/>
                <a:gd name="T10" fmla="*/ 0 w 179"/>
                <a:gd name="T11" fmla="*/ 0 h 139"/>
                <a:gd name="T12" fmla="*/ 0 w 179"/>
                <a:gd name="T13" fmla="*/ 0 h 139"/>
                <a:gd name="T14" fmla="*/ 0 w 179"/>
                <a:gd name="T15" fmla="*/ 0 h 139"/>
                <a:gd name="T16" fmla="*/ 0 w 179"/>
                <a:gd name="T17" fmla="*/ 0 h 139"/>
                <a:gd name="T18" fmla="*/ 0 w 179"/>
                <a:gd name="T19" fmla="*/ 0 h 139"/>
                <a:gd name="T20" fmla="*/ 0 w 179"/>
                <a:gd name="T21" fmla="*/ 0 h 139"/>
                <a:gd name="T22" fmla="*/ 0 w 179"/>
                <a:gd name="T23" fmla="*/ 0 h 139"/>
                <a:gd name="T24" fmla="*/ 0 w 179"/>
                <a:gd name="T25" fmla="*/ 0 h 139"/>
                <a:gd name="T26" fmla="*/ 0 w 179"/>
                <a:gd name="T27" fmla="*/ 0 h 139"/>
                <a:gd name="T28" fmla="*/ 0 w 179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59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0 w 372"/>
                <a:gd name="T1" fmla="*/ 0 h 224"/>
                <a:gd name="T2" fmla="*/ 0 w 372"/>
                <a:gd name="T3" fmla="*/ 0 h 224"/>
                <a:gd name="T4" fmla="*/ 0 w 372"/>
                <a:gd name="T5" fmla="*/ 0 h 224"/>
                <a:gd name="T6" fmla="*/ 0 w 372"/>
                <a:gd name="T7" fmla="*/ 0 h 224"/>
                <a:gd name="T8" fmla="*/ 0 w 372"/>
                <a:gd name="T9" fmla="*/ 0 h 224"/>
                <a:gd name="T10" fmla="*/ 0 w 372"/>
                <a:gd name="T11" fmla="*/ 0 h 224"/>
                <a:gd name="T12" fmla="*/ 0 w 372"/>
                <a:gd name="T13" fmla="*/ 0 h 224"/>
                <a:gd name="T14" fmla="*/ 0 w 372"/>
                <a:gd name="T15" fmla="*/ 0 h 224"/>
                <a:gd name="T16" fmla="*/ 0 w 372"/>
                <a:gd name="T17" fmla="*/ 0 h 224"/>
                <a:gd name="T18" fmla="*/ 0 w 372"/>
                <a:gd name="T19" fmla="*/ 0 h 224"/>
                <a:gd name="T20" fmla="*/ 0 w 372"/>
                <a:gd name="T21" fmla="*/ 0 h 224"/>
                <a:gd name="T22" fmla="*/ 0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60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0 w 49"/>
                <a:gd name="T1" fmla="*/ 0 h 250"/>
                <a:gd name="T2" fmla="*/ 0 w 49"/>
                <a:gd name="T3" fmla="*/ 0 h 250"/>
                <a:gd name="T4" fmla="*/ 0 w 49"/>
                <a:gd name="T5" fmla="*/ 0 h 250"/>
                <a:gd name="T6" fmla="*/ 0 w 49"/>
                <a:gd name="T7" fmla="*/ 0 h 250"/>
                <a:gd name="T8" fmla="*/ 0 w 49"/>
                <a:gd name="T9" fmla="*/ 0 h 250"/>
                <a:gd name="T10" fmla="*/ 0 w 49"/>
                <a:gd name="T11" fmla="*/ 0 h 250"/>
                <a:gd name="T12" fmla="*/ 0 w 49"/>
                <a:gd name="T13" fmla="*/ 0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61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0 w 46"/>
                <a:gd name="T1" fmla="*/ 0 h 194"/>
                <a:gd name="T2" fmla="*/ 0 w 46"/>
                <a:gd name="T3" fmla="*/ 0 h 194"/>
                <a:gd name="T4" fmla="*/ 0 w 46"/>
                <a:gd name="T5" fmla="*/ 0 h 194"/>
                <a:gd name="T6" fmla="*/ 0 w 46"/>
                <a:gd name="T7" fmla="*/ 0 h 194"/>
                <a:gd name="T8" fmla="*/ 0 w 46"/>
                <a:gd name="T9" fmla="*/ 0 h 194"/>
                <a:gd name="T10" fmla="*/ 0 w 46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62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0 w 400"/>
                <a:gd name="T1" fmla="*/ 0 h 261"/>
                <a:gd name="T2" fmla="*/ 0 w 400"/>
                <a:gd name="T3" fmla="*/ 0 h 261"/>
                <a:gd name="T4" fmla="*/ 0 w 400"/>
                <a:gd name="T5" fmla="*/ 0 h 261"/>
                <a:gd name="T6" fmla="*/ 0 w 400"/>
                <a:gd name="T7" fmla="*/ 0 h 261"/>
                <a:gd name="T8" fmla="*/ 0 w 400"/>
                <a:gd name="T9" fmla="*/ 0 h 261"/>
                <a:gd name="T10" fmla="*/ 0 w 400"/>
                <a:gd name="T11" fmla="*/ 0 h 261"/>
                <a:gd name="T12" fmla="*/ 0 w 400"/>
                <a:gd name="T13" fmla="*/ 0 h 261"/>
                <a:gd name="T14" fmla="*/ 0 w 400"/>
                <a:gd name="T15" fmla="*/ 0 h 261"/>
                <a:gd name="T16" fmla="*/ 0 w 400"/>
                <a:gd name="T17" fmla="*/ 0 h 261"/>
                <a:gd name="T18" fmla="*/ 0 w 400"/>
                <a:gd name="T19" fmla="*/ 0 h 261"/>
                <a:gd name="T20" fmla="*/ 0 w 400"/>
                <a:gd name="T21" fmla="*/ 0 h 261"/>
                <a:gd name="T22" fmla="*/ 0 w 400"/>
                <a:gd name="T23" fmla="*/ 0 h 261"/>
                <a:gd name="T24" fmla="*/ 0 w 400"/>
                <a:gd name="T25" fmla="*/ 0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63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0 w 479"/>
                <a:gd name="T1" fmla="*/ 0 h 384"/>
                <a:gd name="T2" fmla="*/ 0 w 479"/>
                <a:gd name="T3" fmla="*/ 0 h 384"/>
                <a:gd name="T4" fmla="*/ 0 w 479"/>
                <a:gd name="T5" fmla="*/ 0 h 384"/>
                <a:gd name="T6" fmla="*/ 0 w 479"/>
                <a:gd name="T7" fmla="*/ 0 h 384"/>
                <a:gd name="T8" fmla="*/ 0 w 479"/>
                <a:gd name="T9" fmla="*/ 0 h 384"/>
                <a:gd name="T10" fmla="*/ 0 w 479"/>
                <a:gd name="T11" fmla="*/ 0 h 384"/>
                <a:gd name="T12" fmla="*/ 0 w 479"/>
                <a:gd name="T13" fmla="*/ 0 h 384"/>
                <a:gd name="T14" fmla="*/ 0 w 479"/>
                <a:gd name="T15" fmla="*/ 0 h 384"/>
                <a:gd name="T16" fmla="*/ 0 w 479"/>
                <a:gd name="T17" fmla="*/ 0 h 384"/>
                <a:gd name="T18" fmla="*/ 0 w 479"/>
                <a:gd name="T19" fmla="*/ 0 h 384"/>
                <a:gd name="T20" fmla="*/ 0 w 479"/>
                <a:gd name="T21" fmla="*/ 0 h 384"/>
                <a:gd name="T22" fmla="*/ 0 w 479"/>
                <a:gd name="T23" fmla="*/ 0 h 384"/>
                <a:gd name="T24" fmla="*/ 0 w 479"/>
                <a:gd name="T25" fmla="*/ 0 h 384"/>
                <a:gd name="T26" fmla="*/ 0 w 479"/>
                <a:gd name="T27" fmla="*/ 0 h 384"/>
                <a:gd name="T28" fmla="*/ 0 w 479"/>
                <a:gd name="T29" fmla="*/ 0 h 384"/>
                <a:gd name="T30" fmla="*/ 0 w 479"/>
                <a:gd name="T31" fmla="*/ 0 h 384"/>
                <a:gd name="T32" fmla="*/ 0 w 479"/>
                <a:gd name="T33" fmla="*/ 0 h 384"/>
                <a:gd name="T34" fmla="*/ 0 w 479"/>
                <a:gd name="T35" fmla="*/ 0 h 384"/>
                <a:gd name="T36" fmla="*/ 0 w 479"/>
                <a:gd name="T37" fmla="*/ 0 h 384"/>
                <a:gd name="T38" fmla="*/ 0 w 479"/>
                <a:gd name="T39" fmla="*/ 0 h 384"/>
                <a:gd name="T40" fmla="*/ 0 w 479"/>
                <a:gd name="T41" fmla="*/ 0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64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0 w 102"/>
                <a:gd name="T1" fmla="*/ 0 h 154"/>
                <a:gd name="T2" fmla="*/ 0 w 102"/>
                <a:gd name="T3" fmla="*/ 0 h 154"/>
                <a:gd name="T4" fmla="*/ 0 w 102"/>
                <a:gd name="T5" fmla="*/ 0 h 154"/>
                <a:gd name="T6" fmla="*/ 0 w 102"/>
                <a:gd name="T7" fmla="*/ 0 h 154"/>
                <a:gd name="T8" fmla="*/ 0 w 102"/>
                <a:gd name="T9" fmla="*/ 0 h 154"/>
                <a:gd name="T10" fmla="*/ 0 w 102"/>
                <a:gd name="T11" fmla="*/ 0 h 154"/>
                <a:gd name="T12" fmla="*/ 0 w 102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65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0 w 76"/>
                <a:gd name="T1" fmla="*/ 0 h 50"/>
                <a:gd name="T2" fmla="*/ 0 w 76"/>
                <a:gd name="T3" fmla="*/ 0 h 50"/>
                <a:gd name="T4" fmla="*/ 0 w 76"/>
                <a:gd name="T5" fmla="*/ 0 h 50"/>
                <a:gd name="T6" fmla="*/ 0 w 76"/>
                <a:gd name="T7" fmla="*/ 0 h 50"/>
                <a:gd name="T8" fmla="*/ 0 w 76"/>
                <a:gd name="T9" fmla="*/ 0 h 50"/>
                <a:gd name="T10" fmla="*/ 0 w 76"/>
                <a:gd name="T11" fmla="*/ 0 h 50"/>
                <a:gd name="T12" fmla="*/ 0 w 76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66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0 w 107"/>
                <a:gd name="T1" fmla="*/ 0 h 104"/>
                <a:gd name="T2" fmla="*/ 0 w 107"/>
                <a:gd name="T3" fmla="*/ 0 h 104"/>
                <a:gd name="T4" fmla="*/ 0 w 107"/>
                <a:gd name="T5" fmla="*/ 0 h 104"/>
                <a:gd name="T6" fmla="*/ 0 w 107"/>
                <a:gd name="T7" fmla="*/ 0 h 104"/>
                <a:gd name="T8" fmla="*/ 0 w 107"/>
                <a:gd name="T9" fmla="*/ 0 h 104"/>
                <a:gd name="T10" fmla="*/ 0 w 107"/>
                <a:gd name="T11" fmla="*/ 0 h 104"/>
                <a:gd name="T12" fmla="*/ 0 w 107"/>
                <a:gd name="T13" fmla="*/ 0 h 104"/>
                <a:gd name="T14" fmla="*/ 0 w 107"/>
                <a:gd name="T15" fmla="*/ 0 h 104"/>
                <a:gd name="T16" fmla="*/ 0 w 107"/>
                <a:gd name="T17" fmla="*/ 0 h 104"/>
                <a:gd name="T18" fmla="*/ 0 w 107"/>
                <a:gd name="T19" fmla="*/ 0 h 104"/>
                <a:gd name="T20" fmla="*/ 0 w 107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67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0 w 172"/>
                <a:gd name="T1" fmla="*/ 0 h 183"/>
                <a:gd name="T2" fmla="*/ 0 w 172"/>
                <a:gd name="T3" fmla="*/ 0 h 183"/>
                <a:gd name="T4" fmla="*/ 0 w 172"/>
                <a:gd name="T5" fmla="*/ 0 h 183"/>
                <a:gd name="T6" fmla="*/ 0 w 172"/>
                <a:gd name="T7" fmla="*/ 0 h 183"/>
                <a:gd name="T8" fmla="*/ 0 w 172"/>
                <a:gd name="T9" fmla="*/ 0 h 183"/>
                <a:gd name="T10" fmla="*/ 0 w 172"/>
                <a:gd name="T11" fmla="*/ 0 h 183"/>
                <a:gd name="T12" fmla="*/ 0 w 172"/>
                <a:gd name="T13" fmla="*/ 0 h 183"/>
                <a:gd name="T14" fmla="*/ 0 w 172"/>
                <a:gd name="T15" fmla="*/ 0 h 183"/>
                <a:gd name="T16" fmla="*/ 0 w 172"/>
                <a:gd name="T17" fmla="*/ 0 h 183"/>
                <a:gd name="T18" fmla="*/ 0 w 172"/>
                <a:gd name="T19" fmla="*/ 0 h 183"/>
                <a:gd name="T20" fmla="*/ 0 w 172"/>
                <a:gd name="T21" fmla="*/ 0 h 183"/>
                <a:gd name="T22" fmla="*/ 0 w 172"/>
                <a:gd name="T23" fmla="*/ 0 h 183"/>
                <a:gd name="T24" fmla="*/ 0 w 172"/>
                <a:gd name="T25" fmla="*/ 0 h 183"/>
                <a:gd name="T26" fmla="*/ 0 w 172"/>
                <a:gd name="T27" fmla="*/ 0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68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0 h 110"/>
                <a:gd name="T2" fmla="*/ 0 w 184"/>
                <a:gd name="T3" fmla="*/ 0 h 110"/>
                <a:gd name="T4" fmla="*/ 0 w 184"/>
                <a:gd name="T5" fmla="*/ 0 h 110"/>
                <a:gd name="T6" fmla="*/ 0 w 18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69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0 w 258"/>
                <a:gd name="T1" fmla="*/ 0 h 191"/>
                <a:gd name="T2" fmla="*/ 0 w 258"/>
                <a:gd name="T3" fmla="*/ 0 h 191"/>
                <a:gd name="T4" fmla="*/ 0 w 258"/>
                <a:gd name="T5" fmla="*/ 0 h 191"/>
                <a:gd name="T6" fmla="*/ 0 w 258"/>
                <a:gd name="T7" fmla="*/ 0 h 191"/>
                <a:gd name="T8" fmla="*/ 0 w 258"/>
                <a:gd name="T9" fmla="*/ 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70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0 w 450"/>
                <a:gd name="T1" fmla="*/ 0 h 480"/>
                <a:gd name="T2" fmla="*/ 0 w 450"/>
                <a:gd name="T3" fmla="*/ 0 h 480"/>
                <a:gd name="T4" fmla="*/ 0 w 450"/>
                <a:gd name="T5" fmla="*/ 0 h 480"/>
                <a:gd name="T6" fmla="*/ 0 w 450"/>
                <a:gd name="T7" fmla="*/ 0 h 480"/>
                <a:gd name="T8" fmla="*/ 0 w 450"/>
                <a:gd name="T9" fmla="*/ 0 h 480"/>
                <a:gd name="T10" fmla="*/ 0 w 450"/>
                <a:gd name="T11" fmla="*/ 0 h 480"/>
                <a:gd name="T12" fmla="*/ 0 w 450"/>
                <a:gd name="T13" fmla="*/ 0 h 480"/>
                <a:gd name="T14" fmla="*/ 0 w 450"/>
                <a:gd name="T15" fmla="*/ 0 h 480"/>
                <a:gd name="T16" fmla="*/ 0 w 450"/>
                <a:gd name="T17" fmla="*/ 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" name="Rectangle 17"/>
          <p:cNvSpPr/>
          <p:nvPr/>
        </p:nvSpPr>
        <p:spPr>
          <a:xfrm>
            <a:off x="5699125" y="22098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6080125" y="5334000"/>
            <a:ext cx="1981200" cy="1066800"/>
            <a:chOff x="240" y="2976"/>
            <a:chExt cx="1610" cy="884"/>
          </a:xfrm>
        </p:grpSpPr>
        <p:sp>
          <p:nvSpPr>
            <p:cNvPr id="12323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24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0 w 5215"/>
                <a:gd name="T1" fmla="*/ 0 h 3631"/>
                <a:gd name="T2" fmla="*/ 0 w 5215"/>
                <a:gd name="T3" fmla="*/ 0 h 3631"/>
                <a:gd name="T4" fmla="*/ 0 w 5215"/>
                <a:gd name="T5" fmla="*/ 0 h 3631"/>
                <a:gd name="T6" fmla="*/ 0 w 5215"/>
                <a:gd name="T7" fmla="*/ 0 h 3631"/>
                <a:gd name="T8" fmla="*/ 0 w 5215"/>
                <a:gd name="T9" fmla="*/ 0 h 3631"/>
                <a:gd name="T10" fmla="*/ 0 w 5215"/>
                <a:gd name="T11" fmla="*/ 0 h 3631"/>
                <a:gd name="T12" fmla="*/ 0 w 5215"/>
                <a:gd name="T13" fmla="*/ 0 h 3631"/>
                <a:gd name="T14" fmla="*/ 0 w 5215"/>
                <a:gd name="T15" fmla="*/ 0 h 3631"/>
                <a:gd name="T16" fmla="*/ 0 w 5215"/>
                <a:gd name="T17" fmla="*/ 0 h 3631"/>
                <a:gd name="T18" fmla="*/ 0 w 5215"/>
                <a:gd name="T19" fmla="*/ 0 h 3631"/>
                <a:gd name="T20" fmla="*/ 0 w 5215"/>
                <a:gd name="T21" fmla="*/ 0 h 3631"/>
                <a:gd name="T22" fmla="*/ 0 w 5215"/>
                <a:gd name="T23" fmla="*/ 0 h 3631"/>
                <a:gd name="T24" fmla="*/ 0 w 5215"/>
                <a:gd name="T25" fmla="*/ 0 h 3631"/>
                <a:gd name="T26" fmla="*/ 0 w 5215"/>
                <a:gd name="T27" fmla="*/ 0 h 3631"/>
                <a:gd name="T28" fmla="*/ 0 w 5215"/>
                <a:gd name="T29" fmla="*/ 0 h 3631"/>
                <a:gd name="T30" fmla="*/ 0 w 5215"/>
                <a:gd name="T31" fmla="*/ 0 h 3631"/>
                <a:gd name="T32" fmla="*/ 0 w 5215"/>
                <a:gd name="T33" fmla="*/ 0 h 3631"/>
                <a:gd name="T34" fmla="*/ 0 w 5215"/>
                <a:gd name="T35" fmla="*/ 0 h 3631"/>
                <a:gd name="T36" fmla="*/ 0 w 5215"/>
                <a:gd name="T37" fmla="*/ 0 h 3631"/>
                <a:gd name="T38" fmla="*/ 0 w 5215"/>
                <a:gd name="T39" fmla="*/ 0 h 3631"/>
                <a:gd name="T40" fmla="*/ 0 w 5215"/>
                <a:gd name="T41" fmla="*/ 0 h 3631"/>
                <a:gd name="T42" fmla="*/ 0 w 5215"/>
                <a:gd name="T43" fmla="*/ 0 h 3631"/>
                <a:gd name="T44" fmla="*/ 0 w 5215"/>
                <a:gd name="T45" fmla="*/ 0 h 3631"/>
                <a:gd name="T46" fmla="*/ 0 w 5215"/>
                <a:gd name="T47" fmla="*/ 0 h 3631"/>
                <a:gd name="T48" fmla="*/ 0 w 5215"/>
                <a:gd name="T49" fmla="*/ 0 h 3631"/>
                <a:gd name="T50" fmla="*/ 0 w 5215"/>
                <a:gd name="T51" fmla="*/ 0 h 3631"/>
                <a:gd name="T52" fmla="*/ 0 w 5215"/>
                <a:gd name="T53" fmla="*/ 0 h 3631"/>
                <a:gd name="T54" fmla="*/ 0 w 5215"/>
                <a:gd name="T55" fmla="*/ 0 h 3631"/>
                <a:gd name="T56" fmla="*/ 0 w 5215"/>
                <a:gd name="T57" fmla="*/ 0 h 3631"/>
                <a:gd name="T58" fmla="*/ 0 w 5215"/>
                <a:gd name="T59" fmla="*/ 0 h 3631"/>
                <a:gd name="T60" fmla="*/ 0 w 5215"/>
                <a:gd name="T61" fmla="*/ 0 h 3631"/>
                <a:gd name="T62" fmla="*/ 0 w 5215"/>
                <a:gd name="T63" fmla="*/ 0 h 3631"/>
                <a:gd name="T64" fmla="*/ 0 w 5215"/>
                <a:gd name="T65" fmla="*/ 0 h 3631"/>
                <a:gd name="T66" fmla="*/ 0 w 5215"/>
                <a:gd name="T67" fmla="*/ 0 h 3631"/>
                <a:gd name="T68" fmla="*/ 0 w 5215"/>
                <a:gd name="T69" fmla="*/ 0 h 3631"/>
                <a:gd name="T70" fmla="*/ 0 w 5215"/>
                <a:gd name="T71" fmla="*/ 0 h 3631"/>
                <a:gd name="T72" fmla="*/ 0 w 5215"/>
                <a:gd name="T73" fmla="*/ 0 h 3631"/>
                <a:gd name="T74" fmla="*/ 0 w 5215"/>
                <a:gd name="T75" fmla="*/ 0 h 3631"/>
                <a:gd name="T76" fmla="*/ 0 w 5215"/>
                <a:gd name="T77" fmla="*/ 0 h 3631"/>
                <a:gd name="T78" fmla="*/ 0 w 5215"/>
                <a:gd name="T79" fmla="*/ 0 h 3631"/>
                <a:gd name="T80" fmla="*/ 0 w 5215"/>
                <a:gd name="T81" fmla="*/ 0 h 3631"/>
                <a:gd name="T82" fmla="*/ 0 w 5215"/>
                <a:gd name="T83" fmla="*/ 0 h 3631"/>
                <a:gd name="T84" fmla="*/ 0 w 5215"/>
                <a:gd name="T85" fmla="*/ 0 h 3631"/>
                <a:gd name="T86" fmla="*/ 0 w 5215"/>
                <a:gd name="T87" fmla="*/ 0 h 3631"/>
                <a:gd name="T88" fmla="*/ 0 w 5215"/>
                <a:gd name="T89" fmla="*/ 0 h 3631"/>
                <a:gd name="T90" fmla="*/ 0 w 5215"/>
                <a:gd name="T91" fmla="*/ 0 h 3631"/>
                <a:gd name="T92" fmla="*/ 0 w 5215"/>
                <a:gd name="T93" fmla="*/ 0 h 3631"/>
                <a:gd name="T94" fmla="*/ 0 w 5215"/>
                <a:gd name="T95" fmla="*/ 0 h 3631"/>
                <a:gd name="T96" fmla="*/ 0 w 5215"/>
                <a:gd name="T97" fmla="*/ 0 h 3631"/>
                <a:gd name="T98" fmla="*/ 0 w 5215"/>
                <a:gd name="T99" fmla="*/ 0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25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0 w 3898"/>
                <a:gd name="T1" fmla="*/ 0 h 2133"/>
                <a:gd name="T2" fmla="*/ 0 w 3898"/>
                <a:gd name="T3" fmla="*/ 0 h 2133"/>
                <a:gd name="T4" fmla="*/ 0 w 3898"/>
                <a:gd name="T5" fmla="*/ 0 h 2133"/>
                <a:gd name="T6" fmla="*/ 0 w 3898"/>
                <a:gd name="T7" fmla="*/ 0 h 2133"/>
                <a:gd name="T8" fmla="*/ 0 w 3898"/>
                <a:gd name="T9" fmla="*/ 0 h 2133"/>
                <a:gd name="T10" fmla="*/ 0 w 3898"/>
                <a:gd name="T11" fmla="*/ 0 h 2133"/>
                <a:gd name="T12" fmla="*/ 0 w 3898"/>
                <a:gd name="T13" fmla="*/ 0 h 2133"/>
                <a:gd name="T14" fmla="*/ 0 w 3898"/>
                <a:gd name="T15" fmla="*/ 0 h 2133"/>
                <a:gd name="T16" fmla="*/ 0 w 3898"/>
                <a:gd name="T17" fmla="*/ 0 h 2133"/>
                <a:gd name="T18" fmla="*/ 0 w 3898"/>
                <a:gd name="T19" fmla="*/ 0 h 2133"/>
                <a:gd name="T20" fmla="*/ 0 w 3898"/>
                <a:gd name="T21" fmla="*/ 0 h 2133"/>
                <a:gd name="T22" fmla="*/ 0 w 3898"/>
                <a:gd name="T23" fmla="*/ 0 h 2133"/>
                <a:gd name="T24" fmla="*/ 0 w 3898"/>
                <a:gd name="T25" fmla="*/ 0 h 2133"/>
                <a:gd name="T26" fmla="*/ 0 w 3898"/>
                <a:gd name="T27" fmla="*/ 0 h 2133"/>
                <a:gd name="T28" fmla="*/ 0 w 3898"/>
                <a:gd name="T29" fmla="*/ 0 h 2133"/>
                <a:gd name="T30" fmla="*/ 0 w 3898"/>
                <a:gd name="T31" fmla="*/ 0 h 2133"/>
                <a:gd name="T32" fmla="*/ 0 w 3898"/>
                <a:gd name="T33" fmla="*/ 0 h 2133"/>
                <a:gd name="T34" fmla="*/ 0 w 3898"/>
                <a:gd name="T35" fmla="*/ 0 h 2133"/>
                <a:gd name="T36" fmla="*/ 0 w 3898"/>
                <a:gd name="T37" fmla="*/ 0 h 2133"/>
                <a:gd name="T38" fmla="*/ 0 w 3898"/>
                <a:gd name="T39" fmla="*/ 0 h 2133"/>
                <a:gd name="T40" fmla="*/ 0 w 3898"/>
                <a:gd name="T41" fmla="*/ 0 h 2133"/>
                <a:gd name="T42" fmla="*/ 0 w 3898"/>
                <a:gd name="T43" fmla="*/ 0 h 2133"/>
                <a:gd name="T44" fmla="*/ 0 w 3898"/>
                <a:gd name="T45" fmla="*/ 0 h 2133"/>
                <a:gd name="T46" fmla="*/ 0 w 3898"/>
                <a:gd name="T47" fmla="*/ 0 h 2133"/>
                <a:gd name="T48" fmla="*/ 0 w 3898"/>
                <a:gd name="T49" fmla="*/ 0 h 2133"/>
                <a:gd name="T50" fmla="*/ 0 w 3898"/>
                <a:gd name="T51" fmla="*/ 0 h 2133"/>
                <a:gd name="T52" fmla="*/ 0 w 3898"/>
                <a:gd name="T53" fmla="*/ 0 h 2133"/>
                <a:gd name="T54" fmla="*/ 0 w 3898"/>
                <a:gd name="T55" fmla="*/ 0 h 2133"/>
                <a:gd name="T56" fmla="*/ 0 w 3898"/>
                <a:gd name="T57" fmla="*/ 0 h 2133"/>
                <a:gd name="T58" fmla="*/ 0 w 3898"/>
                <a:gd name="T59" fmla="*/ 0 h 2133"/>
                <a:gd name="T60" fmla="*/ 0 w 3898"/>
                <a:gd name="T61" fmla="*/ 0 h 2133"/>
                <a:gd name="T62" fmla="*/ 0 w 3898"/>
                <a:gd name="T63" fmla="*/ 0 h 2133"/>
                <a:gd name="T64" fmla="*/ 0 w 3898"/>
                <a:gd name="T65" fmla="*/ 0 h 2133"/>
                <a:gd name="T66" fmla="*/ 0 w 3898"/>
                <a:gd name="T67" fmla="*/ 0 h 2133"/>
                <a:gd name="T68" fmla="*/ 0 w 3898"/>
                <a:gd name="T69" fmla="*/ 0 h 2133"/>
                <a:gd name="T70" fmla="*/ 0 w 3898"/>
                <a:gd name="T71" fmla="*/ 0 h 2133"/>
                <a:gd name="T72" fmla="*/ 0 w 3898"/>
                <a:gd name="T73" fmla="*/ 0 h 2133"/>
                <a:gd name="T74" fmla="*/ 0 w 3898"/>
                <a:gd name="T75" fmla="*/ 0 h 2133"/>
                <a:gd name="T76" fmla="*/ 0 w 3898"/>
                <a:gd name="T77" fmla="*/ 0 h 2133"/>
                <a:gd name="T78" fmla="*/ 0 w 3898"/>
                <a:gd name="T79" fmla="*/ 0 h 2133"/>
                <a:gd name="T80" fmla="*/ 0 w 3898"/>
                <a:gd name="T81" fmla="*/ 0 h 2133"/>
                <a:gd name="T82" fmla="*/ 0 w 3898"/>
                <a:gd name="T83" fmla="*/ 0 h 2133"/>
                <a:gd name="T84" fmla="*/ 0 w 3898"/>
                <a:gd name="T85" fmla="*/ 0 h 2133"/>
                <a:gd name="T86" fmla="*/ 0 w 3898"/>
                <a:gd name="T87" fmla="*/ 0 h 2133"/>
                <a:gd name="T88" fmla="*/ 0 w 3898"/>
                <a:gd name="T89" fmla="*/ 0 h 2133"/>
                <a:gd name="T90" fmla="*/ 0 w 3898"/>
                <a:gd name="T91" fmla="*/ 0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26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0 w 266"/>
                <a:gd name="T1" fmla="*/ 0 h 232"/>
                <a:gd name="T2" fmla="*/ 0 w 266"/>
                <a:gd name="T3" fmla="*/ 0 h 232"/>
                <a:gd name="T4" fmla="*/ 0 w 266"/>
                <a:gd name="T5" fmla="*/ 0 h 232"/>
                <a:gd name="T6" fmla="*/ 0 w 266"/>
                <a:gd name="T7" fmla="*/ 0 h 232"/>
                <a:gd name="T8" fmla="*/ 0 w 266"/>
                <a:gd name="T9" fmla="*/ 0 h 232"/>
                <a:gd name="T10" fmla="*/ 0 w 266"/>
                <a:gd name="T11" fmla="*/ 0 h 232"/>
                <a:gd name="T12" fmla="*/ 0 w 266"/>
                <a:gd name="T13" fmla="*/ 0 h 232"/>
                <a:gd name="T14" fmla="*/ 0 w 266"/>
                <a:gd name="T15" fmla="*/ 0 h 232"/>
                <a:gd name="T16" fmla="*/ 0 w 266"/>
                <a:gd name="T17" fmla="*/ 0 h 232"/>
                <a:gd name="T18" fmla="*/ 0 w 266"/>
                <a:gd name="T19" fmla="*/ 0 h 232"/>
                <a:gd name="T20" fmla="*/ 0 w 266"/>
                <a:gd name="T21" fmla="*/ 0 h 232"/>
                <a:gd name="T22" fmla="*/ 0 w 266"/>
                <a:gd name="T23" fmla="*/ 0 h 232"/>
                <a:gd name="T24" fmla="*/ 0 w 266"/>
                <a:gd name="T25" fmla="*/ 0 h 232"/>
                <a:gd name="T26" fmla="*/ 0 w 266"/>
                <a:gd name="T27" fmla="*/ 0 h 232"/>
                <a:gd name="T28" fmla="*/ 0 w 266"/>
                <a:gd name="T29" fmla="*/ 0 h 232"/>
                <a:gd name="T30" fmla="*/ 0 w 266"/>
                <a:gd name="T31" fmla="*/ 0 h 232"/>
                <a:gd name="T32" fmla="*/ 0 w 266"/>
                <a:gd name="T33" fmla="*/ 0 h 232"/>
                <a:gd name="T34" fmla="*/ 0 w 266"/>
                <a:gd name="T35" fmla="*/ 0 h 232"/>
                <a:gd name="T36" fmla="*/ 0 w 266"/>
                <a:gd name="T37" fmla="*/ 0 h 232"/>
                <a:gd name="T38" fmla="*/ 0 w 266"/>
                <a:gd name="T39" fmla="*/ 0 h 232"/>
                <a:gd name="T40" fmla="*/ 0 w 266"/>
                <a:gd name="T41" fmla="*/ 0 h 232"/>
                <a:gd name="T42" fmla="*/ 0 w 266"/>
                <a:gd name="T43" fmla="*/ 0 h 232"/>
                <a:gd name="T44" fmla="*/ 0 w 266"/>
                <a:gd name="T45" fmla="*/ 0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27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0 w 108"/>
                <a:gd name="T1" fmla="*/ 0 h 144"/>
                <a:gd name="T2" fmla="*/ 0 w 108"/>
                <a:gd name="T3" fmla="*/ 0 h 144"/>
                <a:gd name="T4" fmla="*/ 0 w 108"/>
                <a:gd name="T5" fmla="*/ 0 h 144"/>
                <a:gd name="T6" fmla="*/ 0 w 108"/>
                <a:gd name="T7" fmla="*/ 0 h 144"/>
                <a:gd name="T8" fmla="*/ 0 w 108"/>
                <a:gd name="T9" fmla="*/ 0 h 144"/>
                <a:gd name="T10" fmla="*/ 0 w 108"/>
                <a:gd name="T11" fmla="*/ 0 h 144"/>
                <a:gd name="T12" fmla="*/ 0 w 108"/>
                <a:gd name="T13" fmla="*/ 0 h 144"/>
                <a:gd name="T14" fmla="*/ 0 w 108"/>
                <a:gd name="T15" fmla="*/ 0 h 144"/>
                <a:gd name="T16" fmla="*/ 0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28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0 w 116"/>
                <a:gd name="T1" fmla="*/ 0 h 144"/>
                <a:gd name="T2" fmla="*/ 0 w 116"/>
                <a:gd name="T3" fmla="*/ 0 h 144"/>
                <a:gd name="T4" fmla="*/ 0 w 116"/>
                <a:gd name="T5" fmla="*/ 0 h 144"/>
                <a:gd name="T6" fmla="*/ 0 w 116"/>
                <a:gd name="T7" fmla="*/ 0 h 144"/>
                <a:gd name="T8" fmla="*/ 0 w 116"/>
                <a:gd name="T9" fmla="*/ 0 h 144"/>
                <a:gd name="T10" fmla="*/ 0 w 116"/>
                <a:gd name="T11" fmla="*/ 0 h 144"/>
                <a:gd name="T12" fmla="*/ 0 w 116"/>
                <a:gd name="T13" fmla="*/ 0 h 144"/>
                <a:gd name="T14" fmla="*/ 0 w 116"/>
                <a:gd name="T15" fmla="*/ 0 h 144"/>
                <a:gd name="T16" fmla="*/ 0 w 116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29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0 w 267"/>
                <a:gd name="T1" fmla="*/ 0 h 210"/>
                <a:gd name="T2" fmla="*/ 0 w 267"/>
                <a:gd name="T3" fmla="*/ 0 h 210"/>
                <a:gd name="T4" fmla="*/ 0 w 267"/>
                <a:gd name="T5" fmla="*/ 0 h 210"/>
                <a:gd name="T6" fmla="*/ 0 w 267"/>
                <a:gd name="T7" fmla="*/ 0 h 210"/>
                <a:gd name="T8" fmla="*/ 0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30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0 w 112"/>
                <a:gd name="T1" fmla="*/ 0 h 143"/>
                <a:gd name="T2" fmla="*/ 0 w 112"/>
                <a:gd name="T3" fmla="*/ 0 h 143"/>
                <a:gd name="T4" fmla="*/ 0 w 112"/>
                <a:gd name="T5" fmla="*/ 0 h 143"/>
                <a:gd name="T6" fmla="*/ 0 w 112"/>
                <a:gd name="T7" fmla="*/ 0 h 143"/>
                <a:gd name="T8" fmla="*/ 0 w 112"/>
                <a:gd name="T9" fmla="*/ 0 h 143"/>
                <a:gd name="T10" fmla="*/ 0 w 112"/>
                <a:gd name="T11" fmla="*/ 0 h 143"/>
                <a:gd name="T12" fmla="*/ 0 w 112"/>
                <a:gd name="T13" fmla="*/ 0 h 143"/>
                <a:gd name="T14" fmla="*/ 0 w 112"/>
                <a:gd name="T15" fmla="*/ 0 h 143"/>
                <a:gd name="T16" fmla="*/ 0 w 112"/>
                <a:gd name="T17" fmla="*/ 0 h 143"/>
                <a:gd name="T18" fmla="*/ 0 w 112"/>
                <a:gd name="T19" fmla="*/ 0 h 143"/>
                <a:gd name="T20" fmla="*/ 0 w 112"/>
                <a:gd name="T21" fmla="*/ 0 h 143"/>
                <a:gd name="T22" fmla="*/ 0 w 112"/>
                <a:gd name="T23" fmla="*/ 0 h 143"/>
                <a:gd name="T24" fmla="*/ 0 w 112"/>
                <a:gd name="T25" fmla="*/ 0 h 143"/>
                <a:gd name="T26" fmla="*/ 0 w 112"/>
                <a:gd name="T27" fmla="*/ 0 h 143"/>
                <a:gd name="T28" fmla="*/ 0 w 112"/>
                <a:gd name="T29" fmla="*/ 0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31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0 w 114"/>
                <a:gd name="T1" fmla="*/ 0 h 118"/>
                <a:gd name="T2" fmla="*/ 0 w 114"/>
                <a:gd name="T3" fmla="*/ 0 h 118"/>
                <a:gd name="T4" fmla="*/ 0 w 114"/>
                <a:gd name="T5" fmla="*/ 0 h 118"/>
                <a:gd name="T6" fmla="*/ 0 w 114"/>
                <a:gd name="T7" fmla="*/ 0 h 118"/>
                <a:gd name="T8" fmla="*/ 0 w 114"/>
                <a:gd name="T9" fmla="*/ 0 h 118"/>
                <a:gd name="T10" fmla="*/ 0 w 114"/>
                <a:gd name="T11" fmla="*/ 0 h 118"/>
                <a:gd name="T12" fmla="*/ 0 w 114"/>
                <a:gd name="T13" fmla="*/ 0 h 118"/>
                <a:gd name="T14" fmla="*/ 0 w 114"/>
                <a:gd name="T15" fmla="*/ 0 h 118"/>
                <a:gd name="T16" fmla="*/ 0 w 114"/>
                <a:gd name="T17" fmla="*/ 0 h 118"/>
                <a:gd name="T18" fmla="*/ 0 w 114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32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0 w 3393"/>
                <a:gd name="T1" fmla="*/ 0 h 2481"/>
                <a:gd name="T2" fmla="*/ 0 w 3393"/>
                <a:gd name="T3" fmla="*/ 0 h 2481"/>
                <a:gd name="T4" fmla="*/ 0 w 3393"/>
                <a:gd name="T5" fmla="*/ 0 h 2481"/>
                <a:gd name="T6" fmla="*/ 0 w 3393"/>
                <a:gd name="T7" fmla="*/ 0 h 2481"/>
                <a:gd name="T8" fmla="*/ 0 w 3393"/>
                <a:gd name="T9" fmla="*/ 0 h 2481"/>
                <a:gd name="T10" fmla="*/ 0 w 3393"/>
                <a:gd name="T11" fmla="*/ 0 h 2481"/>
                <a:gd name="T12" fmla="*/ 0 w 3393"/>
                <a:gd name="T13" fmla="*/ 0 h 2481"/>
                <a:gd name="T14" fmla="*/ 0 w 3393"/>
                <a:gd name="T15" fmla="*/ 0 h 2481"/>
                <a:gd name="T16" fmla="*/ 0 w 3393"/>
                <a:gd name="T17" fmla="*/ 0 h 2481"/>
                <a:gd name="T18" fmla="*/ 0 w 3393"/>
                <a:gd name="T19" fmla="*/ 0 h 2481"/>
                <a:gd name="T20" fmla="*/ 0 w 3393"/>
                <a:gd name="T21" fmla="*/ 0 h 2481"/>
                <a:gd name="T22" fmla="*/ 0 w 3393"/>
                <a:gd name="T23" fmla="*/ 0 h 2481"/>
                <a:gd name="T24" fmla="*/ 0 w 3393"/>
                <a:gd name="T25" fmla="*/ 0 h 2481"/>
                <a:gd name="T26" fmla="*/ 0 w 3393"/>
                <a:gd name="T27" fmla="*/ 0 h 2481"/>
                <a:gd name="T28" fmla="*/ 0 w 3393"/>
                <a:gd name="T29" fmla="*/ 0 h 2481"/>
                <a:gd name="T30" fmla="*/ 0 w 3393"/>
                <a:gd name="T31" fmla="*/ 0 h 2481"/>
                <a:gd name="T32" fmla="*/ 0 w 3393"/>
                <a:gd name="T33" fmla="*/ 0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33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0 w 2602"/>
                <a:gd name="T1" fmla="*/ 0 h 1931"/>
                <a:gd name="T2" fmla="*/ 0 w 2602"/>
                <a:gd name="T3" fmla="*/ 0 h 1931"/>
                <a:gd name="T4" fmla="*/ 0 w 2602"/>
                <a:gd name="T5" fmla="*/ 0 h 1931"/>
                <a:gd name="T6" fmla="*/ 0 w 2602"/>
                <a:gd name="T7" fmla="*/ 0 h 1931"/>
                <a:gd name="T8" fmla="*/ 0 w 2602"/>
                <a:gd name="T9" fmla="*/ 0 h 1931"/>
                <a:gd name="T10" fmla="*/ 0 w 2602"/>
                <a:gd name="T11" fmla="*/ 0 h 1931"/>
                <a:gd name="T12" fmla="*/ 0 w 2602"/>
                <a:gd name="T13" fmla="*/ 0 h 1931"/>
                <a:gd name="T14" fmla="*/ 0 w 2602"/>
                <a:gd name="T15" fmla="*/ 0 h 1931"/>
                <a:gd name="T16" fmla="*/ 0 w 2602"/>
                <a:gd name="T17" fmla="*/ 0 h 1931"/>
                <a:gd name="T18" fmla="*/ 0 w 2602"/>
                <a:gd name="T19" fmla="*/ 0 h 1931"/>
                <a:gd name="T20" fmla="*/ 0 w 2602"/>
                <a:gd name="T21" fmla="*/ 0 h 1931"/>
                <a:gd name="T22" fmla="*/ 0 w 2602"/>
                <a:gd name="T23" fmla="*/ 0 h 1931"/>
                <a:gd name="T24" fmla="*/ 0 w 2602"/>
                <a:gd name="T25" fmla="*/ 0 h 1931"/>
                <a:gd name="T26" fmla="*/ 0 w 2602"/>
                <a:gd name="T27" fmla="*/ 0 h 1931"/>
                <a:gd name="T28" fmla="*/ 0 w 2602"/>
                <a:gd name="T29" fmla="*/ 0 h 1931"/>
                <a:gd name="T30" fmla="*/ 0 w 2602"/>
                <a:gd name="T31" fmla="*/ 0 h 1931"/>
                <a:gd name="T32" fmla="*/ 0 w 2602"/>
                <a:gd name="T33" fmla="*/ 0 h 1931"/>
                <a:gd name="T34" fmla="*/ 0 w 2602"/>
                <a:gd name="T35" fmla="*/ 0 h 1931"/>
                <a:gd name="T36" fmla="*/ 0 w 2602"/>
                <a:gd name="T37" fmla="*/ 0 h 1931"/>
                <a:gd name="T38" fmla="*/ 0 w 2602"/>
                <a:gd name="T39" fmla="*/ 0 h 1931"/>
                <a:gd name="T40" fmla="*/ 0 w 2602"/>
                <a:gd name="T41" fmla="*/ 0 h 1931"/>
                <a:gd name="T42" fmla="*/ 0 w 2602"/>
                <a:gd name="T43" fmla="*/ 0 h 1931"/>
                <a:gd name="T44" fmla="*/ 0 w 2602"/>
                <a:gd name="T45" fmla="*/ 0 h 1931"/>
                <a:gd name="T46" fmla="*/ 0 w 2602"/>
                <a:gd name="T47" fmla="*/ 0 h 1931"/>
                <a:gd name="T48" fmla="*/ 0 w 2602"/>
                <a:gd name="T49" fmla="*/ 0 h 1931"/>
                <a:gd name="T50" fmla="*/ 0 w 2602"/>
                <a:gd name="T51" fmla="*/ 0 h 1931"/>
                <a:gd name="T52" fmla="*/ 0 w 2602"/>
                <a:gd name="T53" fmla="*/ 0 h 1931"/>
                <a:gd name="T54" fmla="*/ 0 w 2602"/>
                <a:gd name="T55" fmla="*/ 0 h 1931"/>
                <a:gd name="T56" fmla="*/ 0 w 2602"/>
                <a:gd name="T57" fmla="*/ 0 h 1931"/>
                <a:gd name="T58" fmla="*/ 0 w 2602"/>
                <a:gd name="T59" fmla="*/ 0 h 1931"/>
                <a:gd name="T60" fmla="*/ 0 w 2602"/>
                <a:gd name="T61" fmla="*/ 0 h 1931"/>
                <a:gd name="T62" fmla="*/ 0 w 2602"/>
                <a:gd name="T63" fmla="*/ 0 h 1931"/>
                <a:gd name="T64" fmla="*/ 0 w 2602"/>
                <a:gd name="T65" fmla="*/ 0 h 1931"/>
                <a:gd name="T66" fmla="*/ 0 w 2602"/>
                <a:gd name="T67" fmla="*/ 0 h 1931"/>
                <a:gd name="T68" fmla="*/ 0 w 2602"/>
                <a:gd name="T69" fmla="*/ 0 h 1931"/>
                <a:gd name="T70" fmla="*/ 0 w 2602"/>
                <a:gd name="T71" fmla="*/ 0 h 1931"/>
                <a:gd name="T72" fmla="*/ 0 w 2602"/>
                <a:gd name="T73" fmla="*/ 0 h 1931"/>
                <a:gd name="T74" fmla="*/ 0 w 2602"/>
                <a:gd name="T75" fmla="*/ 0 h 1931"/>
                <a:gd name="T76" fmla="*/ 0 w 2602"/>
                <a:gd name="T77" fmla="*/ 0 h 1931"/>
                <a:gd name="T78" fmla="*/ 0 w 2602"/>
                <a:gd name="T79" fmla="*/ 0 h 1931"/>
                <a:gd name="T80" fmla="*/ 0 w 2602"/>
                <a:gd name="T81" fmla="*/ 0 h 1931"/>
                <a:gd name="T82" fmla="*/ 0 w 2602"/>
                <a:gd name="T83" fmla="*/ 0 h 1931"/>
                <a:gd name="T84" fmla="*/ 0 w 2602"/>
                <a:gd name="T85" fmla="*/ 0 h 1931"/>
                <a:gd name="T86" fmla="*/ 0 w 2602"/>
                <a:gd name="T87" fmla="*/ 0 h 1931"/>
                <a:gd name="T88" fmla="*/ 0 w 2602"/>
                <a:gd name="T89" fmla="*/ 0 h 1931"/>
                <a:gd name="T90" fmla="*/ 0 w 2602"/>
                <a:gd name="T91" fmla="*/ 0 h 1931"/>
                <a:gd name="T92" fmla="*/ 0 w 2602"/>
                <a:gd name="T93" fmla="*/ 0 h 1931"/>
                <a:gd name="T94" fmla="*/ 0 w 2602"/>
                <a:gd name="T95" fmla="*/ 0 h 1931"/>
                <a:gd name="T96" fmla="*/ 0 w 2602"/>
                <a:gd name="T97" fmla="*/ 0 h 1931"/>
                <a:gd name="T98" fmla="*/ 0 w 2602"/>
                <a:gd name="T99" fmla="*/ 0 h 1931"/>
                <a:gd name="T100" fmla="*/ 0 w 2602"/>
                <a:gd name="T101" fmla="*/ 0 h 1931"/>
                <a:gd name="T102" fmla="*/ 0 w 2602"/>
                <a:gd name="T103" fmla="*/ 0 h 1931"/>
                <a:gd name="T104" fmla="*/ 0 w 2602"/>
                <a:gd name="T105" fmla="*/ 0 h 1931"/>
                <a:gd name="T106" fmla="*/ 0 w 2602"/>
                <a:gd name="T107" fmla="*/ 0 h 1931"/>
                <a:gd name="T108" fmla="*/ 0 w 2602"/>
                <a:gd name="T109" fmla="*/ 0 h 1931"/>
                <a:gd name="T110" fmla="*/ 0 w 2602"/>
                <a:gd name="T111" fmla="*/ 0 h 1931"/>
                <a:gd name="T112" fmla="*/ 0 w 2602"/>
                <a:gd name="T113" fmla="*/ 0 h 1931"/>
                <a:gd name="T114" fmla="*/ 0 w 2602"/>
                <a:gd name="T115" fmla="*/ 0 h 1931"/>
                <a:gd name="T116" fmla="*/ 0 w 2602"/>
                <a:gd name="T117" fmla="*/ 0 h 1931"/>
                <a:gd name="T118" fmla="*/ 0 w 2602"/>
                <a:gd name="T119" fmla="*/ 0 h 1931"/>
                <a:gd name="T120" fmla="*/ 0 w 2602"/>
                <a:gd name="T121" fmla="*/ 0 h 1931"/>
                <a:gd name="T122" fmla="*/ 0 w 2602"/>
                <a:gd name="T123" fmla="*/ 0 h 1931"/>
                <a:gd name="T124" fmla="*/ 0 w 2602"/>
                <a:gd name="T125" fmla="*/ 0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34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0 w 179"/>
                <a:gd name="T1" fmla="*/ 0 h 139"/>
                <a:gd name="T2" fmla="*/ 0 w 179"/>
                <a:gd name="T3" fmla="*/ 0 h 139"/>
                <a:gd name="T4" fmla="*/ 0 w 179"/>
                <a:gd name="T5" fmla="*/ 0 h 139"/>
                <a:gd name="T6" fmla="*/ 0 w 179"/>
                <a:gd name="T7" fmla="*/ 0 h 139"/>
                <a:gd name="T8" fmla="*/ 0 w 179"/>
                <a:gd name="T9" fmla="*/ 0 h 139"/>
                <a:gd name="T10" fmla="*/ 0 w 179"/>
                <a:gd name="T11" fmla="*/ 0 h 139"/>
                <a:gd name="T12" fmla="*/ 0 w 179"/>
                <a:gd name="T13" fmla="*/ 0 h 139"/>
                <a:gd name="T14" fmla="*/ 0 w 179"/>
                <a:gd name="T15" fmla="*/ 0 h 139"/>
                <a:gd name="T16" fmla="*/ 0 w 179"/>
                <a:gd name="T17" fmla="*/ 0 h 139"/>
                <a:gd name="T18" fmla="*/ 0 w 179"/>
                <a:gd name="T19" fmla="*/ 0 h 139"/>
                <a:gd name="T20" fmla="*/ 0 w 179"/>
                <a:gd name="T21" fmla="*/ 0 h 139"/>
                <a:gd name="T22" fmla="*/ 0 w 179"/>
                <a:gd name="T23" fmla="*/ 0 h 139"/>
                <a:gd name="T24" fmla="*/ 0 w 179"/>
                <a:gd name="T25" fmla="*/ 0 h 139"/>
                <a:gd name="T26" fmla="*/ 0 w 179"/>
                <a:gd name="T27" fmla="*/ 0 h 139"/>
                <a:gd name="T28" fmla="*/ 0 w 179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35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0 w 372"/>
                <a:gd name="T1" fmla="*/ 0 h 224"/>
                <a:gd name="T2" fmla="*/ 0 w 372"/>
                <a:gd name="T3" fmla="*/ 0 h 224"/>
                <a:gd name="T4" fmla="*/ 0 w 372"/>
                <a:gd name="T5" fmla="*/ 0 h 224"/>
                <a:gd name="T6" fmla="*/ 0 w 372"/>
                <a:gd name="T7" fmla="*/ 0 h 224"/>
                <a:gd name="T8" fmla="*/ 0 w 372"/>
                <a:gd name="T9" fmla="*/ 0 h 224"/>
                <a:gd name="T10" fmla="*/ 0 w 372"/>
                <a:gd name="T11" fmla="*/ 0 h 224"/>
                <a:gd name="T12" fmla="*/ 0 w 372"/>
                <a:gd name="T13" fmla="*/ 0 h 224"/>
                <a:gd name="T14" fmla="*/ 0 w 372"/>
                <a:gd name="T15" fmla="*/ 0 h 224"/>
                <a:gd name="T16" fmla="*/ 0 w 372"/>
                <a:gd name="T17" fmla="*/ 0 h 224"/>
                <a:gd name="T18" fmla="*/ 0 w 372"/>
                <a:gd name="T19" fmla="*/ 0 h 224"/>
                <a:gd name="T20" fmla="*/ 0 w 372"/>
                <a:gd name="T21" fmla="*/ 0 h 224"/>
                <a:gd name="T22" fmla="*/ 0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36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0 w 49"/>
                <a:gd name="T1" fmla="*/ 0 h 250"/>
                <a:gd name="T2" fmla="*/ 0 w 49"/>
                <a:gd name="T3" fmla="*/ 0 h 250"/>
                <a:gd name="T4" fmla="*/ 0 w 49"/>
                <a:gd name="T5" fmla="*/ 0 h 250"/>
                <a:gd name="T6" fmla="*/ 0 w 49"/>
                <a:gd name="T7" fmla="*/ 0 h 250"/>
                <a:gd name="T8" fmla="*/ 0 w 49"/>
                <a:gd name="T9" fmla="*/ 0 h 250"/>
                <a:gd name="T10" fmla="*/ 0 w 49"/>
                <a:gd name="T11" fmla="*/ 0 h 250"/>
                <a:gd name="T12" fmla="*/ 0 w 49"/>
                <a:gd name="T13" fmla="*/ 0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37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0 w 46"/>
                <a:gd name="T1" fmla="*/ 0 h 194"/>
                <a:gd name="T2" fmla="*/ 0 w 46"/>
                <a:gd name="T3" fmla="*/ 0 h 194"/>
                <a:gd name="T4" fmla="*/ 0 w 46"/>
                <a:gd name="T5" fmla="*/ 0 h 194"/>
                <a:gd name="T6" fmla="*/ 0 w 46"/>
                <a:gd name="T7" fmla="*/ 0 h 194"/>
                <a:gd name="T8" fmla="*/ 0 w 46"/>
                <a:gd name="T9" fmla="*/ 0 h 194"/>
                <a:gd name="T10" fmla="*/ 0 w 46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38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0 w 400"/>
                <a:gd name="T1" fmla="*/ 0 h 261"/>
                <a:gd name="T2" fmla="*/ 0 w 400"/>
                <a:gd name="T3" fmla="*/ 0 h 261"/>
                <a:gd name="T4" fmla="*/ 0 w 400"/>
                <a:gd name="T5" fmla="*/ 0 h 261"/>
                <a:gd name="T6" fmla="*/ 0 w 400"/>
                <a:gd name="T7" fmla="*/ 0 h 261"/>
                <a:gd name="T8" fmla="*/ 0 w 400"/>
                <a:gd name="T9" fmla="*/ 0 h 261"/>
                <a:gd name="T10" fmla="*/ 0 w 400"/>
                <a:gd name="T11" fmla="*/ 0 h 261"/>
                <a:gd name="T12" fmla="*/ 0 w 400"/>
                <a:gd name="T13" fmla="*/ 0 h 261"/>
                <a:gd name="T14" fmla="*/ 0 w 400"/>
                <a:gd name="T15" fmla="*/ 0 h 261"/>
                <a:gd name="T16" fmla="*/ 0 w 400"/>
                <a:gd name="T17" fmla="*/ 0 h 261"/>
                <a:gd name="T18" fmla="*/ 0 w 400"/>
                <a:gd name="T19" fmla="*/ 0 h 261"/>
                <a:gd name="T20" fmla="*/ 0 w 400"/>
                <a:gd name="T21" fmla="*/ 0 h 261"/>
                <a:gd name="T22" fmla="*/ 0 w 400"/>
                <a:gd name="T23" fmla="*/ 0 h 261"/>
                <a:gd name="T24" fmla="*/ 0 w 400"/>
                <a:gd name="T25" fmla="*/ 0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39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0 w 479"/>
                <a:gd name="T1" fmla="*/ 0 h 384"/>
                <a:gd name="T2" fmla="*/ 0 w 479"/>
                <a:gd name="T3" fmla="*/ 0 h 384"/>
                <a:gd name="T4" fmla="*/ 0 w 479"/>
                <a:gd name="T5" fmla="*/ 0 h 384"/>
                <a:gd name="T6" fmla="*/ 0 w 479"/>
                <a:gd name="T7" fmla="*/ 0 h 384"/>
                <a:gd name="T8" fmla="*/ 0 w 479"/>
                <a:gd name="T9" fmla="*/ 0 h 384"/>
                <a:gd name="T10" fmla="*/ 0 w 479"/>
                <a:gd name="T11" fmla="*/ 0 h 384"/>
                <a:gd name="T12" fmla="*/ 0 w 479"/>
                <a:gd name="T13" fmla="*/ 0 h 384"/>
                <a:gd name="T14" fmla="*/ 0 w 479"/>
                <a:gd name="T15" fmla="*/ 0 h 384"/>
                <a:gd name="T16" fmla="*/ 0 w 479"/>
                <a:gd name="T17" fmla="*/ 0 h 384"/>
                <a:gd name="T18" fmla="*/ 0 w 479"/>
                <a:gd name="T19" fmla="*/ 0 h 384"/>
                <a:gd name="T20" fmla="*/ 0 w 479"/>
                <a:gd name="T21" fmla="*/ 0 h 384"/>
                <a:gd name="T22" fmla="*/ 0 w 479"/>
                <a:gd name="T23" fmla="*/ 0 h 384"/>
                <a:gd name="T24" fmla="*/ 0 w 479"/>
                <a:gd name="T25" fmla="*/ 0 h 384"/>
                <a:gd name="T26" fmla="*/ 0 w 479"/>
                <a:gd name="T27" fmla="*/ 0 h 384"/>
                <a:gd name="T28" fmla="*/ 0 w 479"/>
                <a:gd name="T29" fmla="*/ 0 h 384"/>
                <a:gd name="T30" fmla="*/ 0 w 479"/>
                <a:gd name="T31" fmla="*/ 0 h 384"/>
                <a:gd name="T32" fmla="*/ 0 w 479"/>
                <a:gd name="T33" fmla="*/ 0 h 384"/>
                <a:gd name="T34" fmla="*/ 0 w 479"/>
                <a:gd name="T35" fmla="*/ 0 h 384"/>
                <a:gd name="T36" fmla="*/ 0 w 479"/>
                <a:gd name="T37" fmla="*/ 0 h 384"/>
                <a:gd name="T38" fmla="*/ 0 w 479"/>
                <a:gd name="T39" fmla="*/ 0 h 384"/>
                <a:gd name="T40" fmla="*/ 0 w 479"/>
                <a:gd name="T41" fmla="*/ 0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40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0 w 102"/>
                <a:gd name="T1" fmla="*/ 0 h 154"/>
                <a:gd name="T2" fmla="*/ 0 w 102"/>
                <a:gd name="T3" fmla="*/ 0 h 154"/>
                <a:gd name="T4" fmla="*/ 0 w 102"/>
                <a:gd name="T5" fmla="*/ 0 h 154"/>
                <a:gd name="T6" fmla="*/ 0 w 102"/>
                <a:gd name="T7" fmla="*/ 0 h 154"/>
                <a:gd name="T8" fmla="*/ 0 w 102"/>
                <a:gd name="T9" fmla="*/ 0 h 154"/>
                <a:gd name="T10" fmla="*/ 0 w 102"/>
                <a:gd name="T11" fmla="*/ 0 h 154"/>
                <a:gd name="T12" fmla="*/ 0 w 102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41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0 w 76"/>
                <a:gd name="T1" fmla="*/ 0 h 50"/>
                <a:gd name="T2" fmla="*/ 0 w 76"/>
                <a:gd name="T3" fmla="*/ 0 h 50"/>
                <a:gd name="T4" fmla="*/ 0 w 76"/>
                <a:gd name="T5" fmla="*/ 0 h 50"/>
                <a:gd name="T6" fmla="*/ 0 w 76"/>
                <a:gd name="T7" fmla="*/ 0 h 50"/>
                <a:gd name="T8" fmla="*/ 0 w 76"/>
                <a:gd name="T9" fmla="*/ 0 h 50"/>
                <a:gd name="T10" fmla="*/ 0 w 76"/>
                <a:gd name="T11" fmla="*/ 0 h 50"/>
                <a:gd name="T12" fmla="*/ 0 w 76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42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0 w 107"/>
                <a:gd name="T1" fmla="*/ 0 h 104"/>
                <a:gd name="T2" fmla="*/ 0 w 107"/>
                <a:gd name="T3" fmla="*/ 0 h 104"/>
                <a:gd name="T4" fmla="*/ 0 w 107"/>
                <a:gd name="T5" fmla="*/ 0 h 104"/>
                <a:gd name="T6" fmla="*/ 0 w 107"/>
                <a:gd name="T7" fmla="*/ 0 h 104"/>
                <a:gd name="T8" fmla="*/ 0 w 107"/>
                <a:gd name="T9" fmla="*/ 0 h 104"/>
                <a:gd name="T10" fmla="*/ 0 w 107"/>
                <a:gd name="T11" fmla="*/ 0 h 104"/>
                <a:gd name="T12" fmla="*/ 0 w 107"/>
                <a:gd name="T13" fmla="*/ 0 h 104"/>
                <a:gd name="T14" fmla="*/ 0 w 107"/>
                <a:gd name="T15" fmla="*/ 0 h 104"/>
                <a:gd name="T16" fmla="*/ 0 w 107"/>
                <a:gd name="T17" fmla="*/ 0 h 104"/>
                <a:gd name="T18" fmla="*/ 0 w 107"/>
                <a:gd name="T19" fmla="*/ 0 h 104"/>
                <a:gd name="T20" fmla="*/ 0 w 107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43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0 w 172"/>
                <a:gd name="T1" fmla="*/ 0 h 183"/>
                <a:gd name="T2" fmla="*/ 0 w 172"/>
                <a:gd name="T3" fmla="*/ 0 h 183"/>
                <a:gd name="T4" fmla="*/ 0 w 172"/>
                <a:gd name="T5" fmla="*/ 0 h 183"/>
                <a:gd name="T6" fmla="*/ 0 w 172"/>
                <a:gd name="T7" fmla="*/ 0 h 183"/>
                <a:gd name="T8" fmla="*/ 0 w 172"/>
                <a:gd name="T9" fmla="*/ 0 h 183"/>
                <a:gd name="T10" fmla="*/ 0 w 172"/>
                <a:gd name="T11" fmla="*/ 0 h 183"/>
                <a:gd name="T12" fmla="*/ 0 w 172"/>
                <a:gd name="T13" fmla="*/ 0 h 183"/>
                <a:gd name="T14" fmla="*/ 0 w 172"/>
                <a:gd name="T15" fmla="*/ 0 h 183"/>
                <a:gd name="T16" fmla="*/ 0 w 172"/>
                <a:gd name="T17" fmla="*/ 0 h 183"/>
                <a:gd name="T18" fmla="*/ 0 w 172"/>
                <a:gd name="T19" fmla="*/ 0 h 183"/>
                <a:gd name="T20" fmla="*/ 0 w 172"/>
                <a:gd name="T21" fmla="*/ 0 h 183"/>
                <a:gd name="T22" fmla="*/ 0 w 172"/>
                <a:gd name="T23" fmla="*/ 0 h 183"/>
                <a:gd name="T24" fmla="*/ 0 w 172"/>
                <a:gd name="T25" fmla="*/ 0 h 183"/>
                <a:gd name="T26" fmla="*/ 0 w 172"/>
                <a:gd name="T27" fmla="*/ 0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44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0 h 110"/>
                <a:gd name="T2" fmla="*/ 0 w 184"/>
                <a:gd name="T3" fmla="*/ 0 h 110"/>
                <a:gd name="T4" fmla="*/ 0 w 184"/>
                <a:gd name="T5" fmla="*/ 0 h 110"/>
                <a:gd name="T6" fmla="*/ 0 w 18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45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0 w 258"/>
                <a:gd name="T1" fmla="*/ 0 h 191"/>
                <a:gd name="T2" fmla="*/ 0 w 258"/>
                <a:gd name="T3" fmla="*/ 0 h 191"/>
                <a:gd name="T4" fmla="*/ 0 w 258"/>
                <a:gd name="T5" fmla="*/ 0 h 191"/>
                <a:gd name="T6" fmla="*/ 0 w 258"/>
                <a:gd name="T7" fmla="*/ 0 h 191"/>
                <a:gd name="T8" fmla="*/ 0 w 258"/>
                <a:gd name="T9" fmla="*/ 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46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0 w 450"/>
                <a:gd name="T1" fmla="*/ 0 h 480"/>
                <a:gd name="T2" fmla="*/ 0 w 450"/>
                <a:gd name="T3" fmla="*/ 0 h 480"/>
                <a:gd name="T4" fmla="*/ 0 w 450"/>
                <a:gd name="T5" fmla="*/ 0 h 480"/>
                <a:gd name="T6" fmla="*/ 0 w 450"/>
                <a:gd name="T7" fmla="*/ 0 h 480"/>
                <a:gd name="T8" fmla="*/ 0 w 450"/>
                <a:gd name="T9" fmla="*/ 0 h 480"/>
                <a:gd name="T10" fmla="*/ 0 w 450"/>
                <a:gd name="T11" fmla="*/ 0 h 480"/>
                <a:gd name="T12" fmla="*/ 0 w 450"/>
                <a:gd name="T13" fmla="*/ 0 h 480"/>
                <a:gd name="T14" fmla="*/ 0 w 450"/>
                <a:gd name="T15" fmla="*/ 0 h 480"/>
                <a:gd name="T16" fmla="*/ 0 w 450"/>
                <a:gd name="T17" fmla="*/ 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4" name="Rectangle 18"/>
          <p:cNvSpPr/>
          <p:nvPr/>
        </p:nvSpPr>
        <p:spPr>
          <a:xfrm>
            <a:off x="6689725" y="22098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/>
          <p:nvPr/>
        </p:nvSpPr>
        <p:spPr>
          <a:xfrm>
            <a:off x="7527925" y="22098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7" name="Rectangle 17"/>
          <p:cNvSpPr/>
          <p:nvPr/>
        </p:nvSpPr>
        <p:spPr>
          <a:xfrm>
            <a:off x="8518525" y="22098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73833" name="Line 105"/>
          <p:cNvSpPr>
            <a:spLocks noChangeShapeType="1"/>
          </p:cNvSpPr>
          <p:nvPr/>
        </p:nvSpPr>
        <p:spPr bwMode="auto">
          <a:xfrm>
            <a:off x="5699125" y="1371600"/>
            <a:ext cx="297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73834" name="Picture 2" descr="C:\Documents and Settings\DANGTUAN000\Desktop\11971191321200315514ryanlerch_ruler(without_URL).svg.hi.png"/>
          <p:cNvPicPr>
            <a:picLocks noChangeAspect="1" noChangeArrowheads="1"/>
          </p:cNvPicPr>
          <p:nvPr/>
        </p:nvPicPr>
        <p:blipFill>
          <a:blip r:embed="rId4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918" y="1419699"/>
            <a:ext cx="53498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835" name="Line 107"/>
          <p:cNvSpPr>
            <a:spLocks noChangeShapeType="1"/>
          </p:cNvSpPr>
          <p:nvPr/>
        </p:nvSpPr>
        <p:spPr bwMode="auto">
          <a:xfrm>
            <a:off x="5699125" y="23622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3836" name="Line 108"/>
          <p:cNvSpPr>
            <a:spLocks noChangeShapeType="1"/>
          </p:cNvSpPr>
          <p:nvPr/>
        </p:nvSpPr>
        <p:spPr bwMode="auto">
          <a:xfrm>
            <a:off x="7680325" y="23622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3837" name="Line 109"/>
          <p:cNvSpPr>
            <a:spLocks noChangeShapeType="1"/>
          </p:cNvSpPr>
          <p:nvPr/>
        </p:nvSpPr>
        <p:spPr bwMode="auto">
          <a:xfrm>
            <a:off x="6689725" y="63246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8" name="TextBox 5"/>
          <p:cNvSpPr txBox="1">
            <a:spLocks noChangeArrowheads="1"/>
          </p:cNvSpPr>
          <p:nvPr/>
        </p:nvSpPr>
        <p:spPr bwMode="auto">
          <a:xfrm>
            <a:off x="-277830" y="1301731"/>
            <a:ext cx="428785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endParaRPr lang="en-MY" alt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Text Box 4"/>
          <p:cNvSpPr txBox="1">
            <a:spLocks noChangeArrowheads="1"/>
          </p:cNvSpPr>
          <p:nvPr/>
        </p:nvSpPr>
        <p:spPr bwMode="auto">
          <a:xfrm>
            <a:off x="419343" y="0"/>
            <a:ext cx="653817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dirty="0" err="1">
                <a:solidFill>
                  <a:srgbClr val="0000CC"/>
                </a:solidFill>
              </a:rPr>
              <a:t>Hoạt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động</a:t>
            </a:r>
            <a:r>
              <a:rPr lang="en-US" altLang="en-US" sz="3600" dirty="0">
                <a:solidFill>
                  <a:srgbClr val="0000CC"/>
                </a:solidFill>
              </a:rPr>
              <a:t> 2: </a:t>
            </a:r>
            <a:r>
              <a:rPr lang="en-US" altLang="en-US" sz="3600" dirty="0" err="1">
                <a:solidFill>
                  <a:srgbClr val="0000CC"/>
                </a:solidFill>
              </a:rPr>
              <a:t>Hướng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dẫn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mẫu</a:t>
            </a:r>
            <a:r>
              <a:rPr lang="en-US" altLang="en-US" sz="3600" dirty="0">
                <a:solidFill>
                  <a:srgbClr val="0000CC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358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40"/>
    </mc:Choice>
    <mc:Fallback xmlns="">
      <p:transition spd="slow" advTm="177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500"/>
                                        <p:tgtEl>
                                          <p:spTgt spid="73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44444E-6 L 0.23737 0.00695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62" y="34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1000"/>
                                        <p:tgtEl>
                                          <p:spTgt spid="73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0 L -0.00091 0.1444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38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22222E-6 L 0.23958 0.00764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79" y="37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3" dur="500"/>
                                        <p:tgtEl>
                                          <p:spTgt spid="73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6" dur="1000"/>
                                        <p:tgtEl>
                                          <p:spTgt spid="73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2 0.14444 L -0.00092 0.7111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738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.11667 4.44444E-6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1" dur="1000"/>
                                        <p:tgtEl>
                                          <p:spTgt spid="73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73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73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738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73833" grpId="0" animBg="1"/>
      <p:bldP spid="73835" grpId="0" animBg="1"/>
      <p:bldP spid="73836" grpId="0" animBg="1"/>
      <p:bldP spid="73837" grpId="0" animBg="1"/>
      <p:bldP spid="10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>
            <a:extLst>
              <a:ext uri="{FF2B5EF4-FFF2-40B4-BE49-F238E27FC236}">
                <a16:creationId xmlns:a16="http://schemas.microsoft.com/office/drawing/2014/main" id="{47F2DA88-EFD1-4A55-B4CC-1A30BF8257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A0ECC19-1409-45FD-A727-C2045E032782}"/>
              </a:ext>
            </a:extLst>
          </p:cNvPr>
          <p:cNvSpPr/>
          <p:nvPr/>
        </p:nvSpPr>
        <p:spPr>
          <a:xfrm>
            <a:off x="3058046" y="1371601"/>
            <a:ext cx="5905351" cy="584775"/>
          </a:xfrm>
          <a:prstGeom prst="rect">
            <a:avLst/>
          </a:prstGeom>
          <a:noFill/>
        </p:spPr>
        <p:txBody>
          <a:bodyPr lIns="91322" tIns="45661" rIns="91322" bIns="45661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0066"/>
                </a:solidFill>
                <a:cs typeface="Times New Roman" panose="02020603050405020304" pitchFamily="18" charset="0"/>
              </a:rPr>
              <a:t>TRƯỜNG TIỂU HỌC ÁI MỘ A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E51B83-23C6-4105-A03F-2A4197D2B9CE}"/>
              </a:ext>
            </a:extLst>
          </p:cNvPr>
          <p:cNvSpPr/>
          <p:nvPr/>
        </p:nvSpPr>
        <p:spPr>
          <a:xfrm>
            <a:off x="2063552" y="2420889"/>
            <a:ext cx="8223448" cy="2592287"/>
          </a:xfrm>
          <a:prstGeom prst="rect">
            <a:avLst/>
          </a:prstGeom>
          <a:noFill/>
        </p:spPr>
        <p:txBody>
          <a:bodyPr lIns="91322" tIns="45661" rIns="91322" bIns="45661" numCol="1">
            <a:prstTxWarp prst="textCanUp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6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3300"/>
                </a:solidFill>
                <a:cs typeface="Times New Roman" panose="02020603050405020304" pitchFamily="18" charset="0"/>
              </a:rPr>
              <a:t>Chào</a:t>
            </a:r>
            <a:r>
              <a:rPr lang="en-US" sz="6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3300"/>
                </a:solidFill>
                <a:cs typeface="Times New Roman" panose="02020603050405020304" pitchFamily="18" charset="0"/>
              </a:rPr>
              <a:t>mừng</a:t>
            </a:r>
            <a:r>
              <a:rPr lang="en-US" sz="6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3300"/>
                </a:solidFill>
                <a:cs typeface="Times New Roman" panose="02020603050405020304" pitchFamily="18" charset="0"/>
              </a:rPr>
              <a:t>các</a:t>
            </a:r>
            <a:r>
              <a:rPr lang="en-US" sz="6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3300"/>
                </a:solidFill>
                <a:cs typeface="Times New Roman" panose="02020603050405020304" pitchFamily="18" charset="0"/>
              </a:rPr>
              <a:t> con </a:t>
            </a:r>
            <a:r>
              <a:rPr lang="en-US" sz="6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3300"/>
                </a:solidFill>
                <a:cs typeface="Times New Roman" panose="02020603050405020304" pitchFamily="18" charset="0"/>
              </a:rPr>
              <a:t>đến</a:t>
            </a:r>
            <a:r>
              <a:rPr lang="en-US" sz="6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3300"/>
                </a:solidFill>
                <a:cs typeface="Times New Roman" panose="02020603050405020304" pitchFamily="18" charset="0"/>
              </a:rPr>
              <a:t>với</a:t>
            </a:r>
            <a:r>
              <a:rPr lang="en-US" sz="6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3300"/>
                </a:solidFill>
                <a:cs typeface="Times New Roman" panose="02020603050405020304" pitchFamily="18" charset="0"/>
              </a:rPr>
              <a:t>tiết</a:t>
            </a:r>
            <a:r>
              <a:rPr lang="en-US" sz="6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3300"/>
                </a:solidFill>
                <a:cs typeface="Times New Roman" panose="02020603050405020304" pitchFamily="18" charset="0"/>
              </a:rPr>
              <a:t>học</a:t>
            </a:r>
            <a:r>
              <a:rPr lang="en-US" sz="6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3300"/>
                </a:solidFill>
                <a:cs typeface="Times New Roman" panose="02020603050405020304" pitchFamily="18" charset="0"/>
              </a:rPr>
              <a:t>hôm</a:t>
            </a:r>
            <a:r>
              <a:rPr lang="en-US" sz="6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3300"/>
                </a:solidFill>
                <a:cs typeface="Times New Roman" panose="02020603050405020304" pitchFamily="18" charset="0"/>
              </a:rPr>
              <a:t> nay!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icture 138">
            <a:extLst>
              <a:ext uri="{FF2B5EF4-FFF2-40B4-BE49-F238E27FC236}">
                <a16:creationId xmlns:a16="http://schemas.microsoft.com/office/drawing/2014/main" id="{A9BF37A9-9A08-411A-9384-2D34F02A0C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6200"/>
            <a:ext cx="12192000" cy="6858000"/>
          </a:xfrm>
          <a:prstGeom prst="rect">
            <a:avLst/>
          </a:prstGeom>
        </p:spPr>
      </p:pic>
      <p:sp>
        <p:nvSpPr>
          <p:cNvPr id="13315" name="Rectangle 37"/>
          <p:cNvSpPr txBox="1">
            <a:spLocks noChangeArrowheads="1"/>
          </p:cNvSpPr>
          <p:nvPr/>
        </p:nvSpPr>
        <p:spPr bwMode="auto">
          <a:xfrm>
            <a:off x="1030641" y="1613130"/>
            <a:ext cx="2514600" cy="358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</a:pPr>
            <a:endParaRPr lang="vi-VN" altLang="en-US" sz="36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fontAlgn="base"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</a:pPr>
            <a:r>
              <a:rPr lang="vi-VN" altLang="en-US" sz="3000" b="1" dirty="0">
                <a:solidFill>
                  <a:srgbClr val="000000"/>
                </a:solidFill>
                <a:latin typeface="Times New Roman" pitchFamily="18" charset="0"/>
              </a:rPr>
              <a:t>- Dùng bút chì, thước kẻ nối 8 điểm lại</a:t>
            </a:r>
            <a:endParaRPr lang="en-US" altLang="en-US" sz="3000" b="1" dirty="0">
              <a:solidFill>
                <a:srgbClr val="000000"/>
              </a:solidFill>
              <a:latin typeface="Perpetua" pitchFamily="18" charset="0"/>
            </a:endParaRPr>
          </a:p>
        </p:txBody>
      </p:sp>
      <p:sp>
        <p:nvSpPr>
          <p:cNvPr id="83" name="Rectangle 82"/>
          <p:cNvSpPr>
            <a:spLocks noChangeArrowheads="1"/>
          </p:cNvSpPr>
          <p:nvPr/>
        </p:nvSpPr>
        <p:spPr bwMode="auto">
          <a:xfrm>
            <a:off x="5638800" y="13716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4" name="Rectangle 83"/>
          <p:cNvSpPr>
            <a:spLocks noChangeArrowheads="1"/>
          </p:cNvSpPr>
          <p:nvPr/>
        </p:nvSpPr>
        <p:spPr bwMode="auto">
          <a:xfrm>
            <a:off x="6629400" y="13716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5" name="Rectangle 84"/>
          <p:cNvSpPr>
            <a:spLocks noChangeArrowheads="1"/>
          </p:cNvSpPr>
          <p:nvPr/>
        </p:nvSpPr>
        <p:spPr bwMode="auto">
          <a:xfrm>
            <a:off x="7620000" y="13716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6" name="Rectangle 85"/>
          <p:cNvSpPr>
            <a:spLocks noChangeArrowheads="1"/>
          </p:cNvSpPr>
          <p:nvPr/>
        </p:nvSpPr>
        <p:spPr bwMode="auto">
          <a:xfrm>
            <a:off x="5638800" y="23622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7" name="Rectangle 86"/>
          <p:cNvSpPr>
            <a:spLocks noChangeArrowheads="1"/>
          </p:cNvSpPr>
          <p:nvPr/>
        </p:nvSpPr>
        <p:spPr bwMode="auto">
          <a:xfrm>
            <a:off x="6629400" y="23622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9" name="Rectangle 88"/>
          <p:cNvSpPr>
            <a:spLocks noChangeArrowheads="1"/>
          </p:cNvSpPr>
          <p:nvPr/>
        </p:nvSpPr>
        <p:spPr bwMode="auto">
          <a:xfrm>
            <a:off x="7620000" y="23622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1" name="Rectangle 90"/>
          <p:cNvSpPr>
            <a:spLocks noChangeArrowheads="1"/>
          </p:cNvSpPr>
          <p:nvPr/>
        </p:nvSpPr>
        <p:spPr bwMode="auto">
          <a:xfrm>
            <a:off x="5638800" y="33528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2" name="Rectangle 91"/>
          <p:cNvSpPr>
            <a:spLocks noChangeArrowheads="1"/>
          </p:cNvSpPr>
          <p:nvPr/>
        </p:nvSpPr>
        <p:spPr bwMode="auto">
          <a:xfrm>
            <a:off x="6629400" y="33528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3" name="Rectangle 92"/>
          <p:cNvSpPr>
            <a:spLocks noChangeArrowheads="1"/>
          </p:cNvSpPr>
          <p:nvPr/>
        </p:nvSpPr>
        <p:spPr bwMode="auto">
          <a:xfrm>
            <a:off x="7620000" y="33528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4" name="Rectangle 93"/>
          <p:cNvSpPr>
            <a:spLocks noChangeArrowheads="1"/>
          </p:cNvSpPr>
          <p:nvPr/>
        </p:nvSpPr>
        <p:spPr bwMode="auto">
          <a:xfrm>
            <a:off x="5638800" y="43434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5" name="Rectangle 94"/>
          <p:cNvSpPr>
            <a:spLocks noChangeArrowheads="1"/>
          </p:cNvSpPr>
          <p:nvPr/>
        </p:nvSpPr>
        <p:spPr bwMode="auto">
          <a:xfrm>
            <a:off x="6629400" y="43434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6" name="Rectangle 95"/>
          <p:cNvSpPr>
            <a:spLocks noChangeArrowheads="1"/>
          </p:cNvSpPr>
          <p:nvPr/>
        </p:nvSpPr>
        <p:spPr bwMode="auto">
          <a:xfrm>
            <a:off x="7620000" y="43434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7" name="Rectangle 96"/>
          <p:cNvSpPr>
            <a:spLocks noChangeArrowheads="1"/>
          </p:cNvSpPr>
          <p:nvPr/>
        </p:nvSpPr>
        <p:spPr bwMode="auto">
          <a:xfrm>
            <a:off x="5638800" y="53340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8" name="Rectangle 97"/>
          <p:cNvSpPr>
            <a:spLocks noChangeArrowheads="1"/>
          </p:cNvSpPr>
          <p:nvPr/>
        </p:nvSpPr>
        <p:spPr bwMode="auto">
          <a:xfrm>
            <a:off x="6629400" y="53340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9" name="Rectangle 98"/>
          <p:cNvSpPr>
            <a:spLocks noChangeArrowheads="1"/>
          </p:cNvSpPr>
          <p:nvPr/>
        </p:nvSpPr>
        <p:spPr bwMode="auto">
          <a:xfrm>
            <a:off x="7620000" y="53340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38800" y="13716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458200" y="13716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629400" y="61722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467600" y="61722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2" name="Rectangle 17"/>
          <p:cNvSpPr/>
          <p:nvPr/>
        </p:nvSpPr>
        <p:spPr>
          <a:xfrm>
            <a:off x="5638800" y="22098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4" name="Rectangle 18"/>
          <p:cNvSpPr/>
          <p:nvPr/>
        </p:nvSpPr>
        <p:spPr>
          <a:xfrm>
            <a:off x="6629400" y="22098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/>
          <p:nvPr/>
        </p:nvSpPr>
        <p:spPr>
          <a:xfrm>
            <a:off x="7467600" y="22098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7" name="Rectangle 17"/>
          <p:cNvSpPr/>
          <p:nvPr/>
        </p:nvSpPr>
        <p:spPr>
          <a:xfrm>
            <a:off x="8458200" y="22098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13339" name="Line 102"/>
          <p:cNvSpPr>
            <a:spLocks noChangeShapeType="1"/>
          </p:cNvSpPr>
          <p:nvPr/>
        </p:nvSpPr>
        <p:spPr bwMode="auto">
          <a:xfrm>
            <a:off x="5638800" y="1371600"/>
            <a:ext cx="297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340" name="Line 103"/>
          <p:cNvSpPr>
            <a:spLocks noChangeShapeType="1"/>
          </p:cNvSpPr>
          <p:nvPr/>
        </p:nvSpPr>
        <p:spPr bwMode="auto">
          <a:xfrm>
            <a:off x="5638800" y="23622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341" name="Line 104"/>
          <p:cNvSpPr>
            <a:spLocks noChangeShapeType="1"/>
          </p:cNvSpPr>
          <p:nvPr/>
        </p:nvSpPr>
        <p:spPr bwMode="auto">
          <a:xfrm>
            <a:off x="7620000" y="23622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342" name="Line 105"/>
          <p:cNvSpPr>
            <a:spLocks noChangeShapeType="1"/>
          </p:cNvSpPr>
          <p:nvPr/>
        </p:nvSpPr>
        <p:spPr bwMode="auto">
          <a:xfrm>
            <a:off x="6629400" y="63246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rot="16200000" flipH="1">
            <a:off x="4648200" y="4343400"/>
            <a:ext cx="39624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4"/>
          <p:cNvCxnSpPr/>
          <p:nvPr/>
        </p:nvCxnSpPr>
        <p:spPr>
          <a:xfrm rot="16200000" flipH="1">
            <a:off x="5638800" y="4343400"/>
            <a:ext cx="39624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812" name="Picture 2" descr="C:\Documents and Settings\DANGTUAN000\Desktop\11971191321200315514ryanlerch_ruler(without_URL).svg.hi.png"/>
          <p:cNvPicPr>
            <a:picLocks noChangeAspect="1" noChangeArrowheads="1"/>
          </p:cNvPicPr>
          <p:nvPr/>
        </p:nvPicPr>
        <p:blipFill>
          <a:blip r:embed="rId4"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066801"/>
            <a:ext cx="762000" cy="534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5029200" y="457200"/>
            <a:ext cx="1981200" cy="1066800"/>
            <a:chOff x="240" y="2976"/>
            <a:chExt cx="1610" cy="884"/>
          </a:xfrm>
        </p:grpSpPr>
        <p:sp>
          <p:nvSpPr>
            <p:cNvPr id="13424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25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0 w 5215"/>
                <a:gd name="T1" fmla="*/ 0 h 3631"/>
                <a:gd name="T2" fmla="*/ 0 w 5215"/>
                <a:gd name="T3" fmla="*/ 0 h 3631"/>
                <a:gd name="T4" fmla="*/ 0 w 5215"/>
                <a:gd name="T5" fmla="*/ 0 h 3631"/>
                <a:gd name="T6" fmla="*/ 0 w 5215"/>
                <a:gd name="T7" fmla="*/ 0 h 3631"/>
                <a:gd name="T8" fmla="*/ 0 w 5215"/>
                <a:gd name="T9" fmla="*/ 0 h 3631"/>
                <a:gd name="T10" fmla="*/ 0 w 5215"/>
                <a:gd name="T11" fmla="*/ 0 h 3631"/>
                <a:gd name="T12" fmla="*/ 0 w 5215"/>
                <a:gd name="T13" fmla="*/ 0 h 3631"/>
                <a:gd name="T14" fmla="*/ 0 w 5215"/>
                <a:gd name="T15" fmla="*/ 0 h 3631"/>
                <a:gd name="T16" fmla="*/ 0 w 5215"/>
                <a:gd name="T17" fmla="*/ 0 h 3631"/>
                <a:gd name="T18" fmla="*/ 0 w 5215"/>
                <a:gd name="T19" fmla="*/ 0 h 3631"/>
                <a:gd name="T20" fmla="*/ 0 w 5215"/>
                <a:gd name="T21" fmla="*/ 0 h 3631"/>
                <a:gd name="T22" fmla="*/ 0 w 5215"/>
                <a:gd name="T23" fmla="*/ 0 h 3631"/>
                <a:gd name="T24" fmla="*/ 0 w 5215"/>
                <a:gd name="T25" fmla="*/ 0 h 3631"/>
                <a:gd name="T26" fmla="*/ 0 w 5215"/>
                <a:gd name="T27" fmla="*/ 0 h 3631"/>
                <a:gd name="T28" fmla="*/ 0 w 5215"/>
                <a:gd name="T29" fmla="*/ 0 h 3631"/>
                <a:gd name="T30" fmla="*/ 0 w 5215"/>
                <a:gd name="T31" fmla="*/ 0 h 3631"/>
                <a:gd name="T32" fmla="*/ 0 w 5215"/>
                <a:gd name="T33" fmla="*/ 0 h 3631"/>
                <a:gd name="T34" fmla="*/ 0 w 5215"/>
                <a:gd name="T35" fmla="*/ 0 h 3631"/>
                <a:gd name="T36" fmla="*/ 0 w 5215"/>
                <a:gd name="T37" fmla="*/ 0 h 3631"/>
                <a:gd name="T38" fmla="*/ 0 w 5215"/>
                <a:gd name="T39" fmla="*/ 0 h 3631"/>
                <a:gd name="T40" fmla="*/ 0 w 5215"/>
                <a:gd name="T41" fmla="*/ 0 h 3631"/>
                <a:gd name="T42" fmla="*/ 0 w 5215"/>
                <a:gd name="T43" fmla="*/ 0 h 3631"/>
                <a:gd name="T44" fmla="*/ 0 w 5215"/>
                <a:gd name="T45" fmla="*/ 0 h 3631"/>
                <a:gd name="T46" fmla="*/ 0 w 5215"/>
                <a:gd name="T47" fmla="*/ 0 h 3631"/>
                <a:gd name="T48" fmla="*/ 0 w 5215"/>
                <a:gd name="T49" fmla="*/ 0 h 3631"/>
                <a:gd name="T50" fmla="*/ 0 w 5215"/>
                <a:gd name="T51" fmla="*/ 0 h 3631"/>
                <a:gd name="T52" fmla="*/ 0 w 5215"/>
                <a:gd name="T53" fmla="*/ 0 h 3631"/>
                <a:gd name="T54" fmla="*/ 0 w 5215"/>
                <a:gd name="T55" fmla="*/ 0 h 3631"/>
                <a:gd name="T56" fmla="*/ 0 w 5215"/>
                <a:gd name="T57" fmla="*/ 0 h 3631"/>
                <a:gd name="T58" fmla="*/ 0 w 5215"/>
                <a:gd name="T59" fmla="*/ 0 h 3631"/>
                <a:gd name="T60" fmla="*/ 0 w 5215"/>
                <a:gd name="T61" fmla="*/ 0 h 3631"/>
                <a:gd name="T62" fmla="*/ 0 w 5215"/>
                <a:gd name="T63" fmla="*/ 0 h 3631"/>
                <a:gd name="T64" fmla="*/ 0 w 5215"/>
                <a:gd name="T65" fmla="*/ 0 h 3631"/>
                <a:gd name="T66" fmla="*/ 0 w 5215"/>
                <a:gd name="T67" fmla="*/ 0 h 3631"/>
                <a:gd name="T68" fmla="*/ 0 w 5215"/>
                <a:gd name="T69" fmla="*/ 0 h 3631"/>
                <a:gd name="T70" fmla="*/ 0 w 5215"/>
                <a:gd name="T71" fmla="*/ 0 h 3631"/>
                <a:gd name="T72" fmla="*/ 0 w 5215"/>
                <a:gd name="T73" fmla="*/ 0 h 3631"/>
                <a:gd name="T74" fmla="*/ 0 w 5215"/>
                <a:gd name="T75" fmla="*/ 0 h 3631"/>
                <a:gd name="T76" fmla="*/ 0 w 5215"/>
                <a:gd name="T77" fmla="*/ 0 h 3631"/>
                <a:gd name="T78" fmla="*/ 0 w 5215"/>
                <a:gd name="T79" fmla="*/ 0 h 3631"/>
                <a:gd name="T80" fmla="*/ 0 w 5215"/>
                <a:gd name="T81" fmla="*/ 0 h 3631"/>
                <a:gd name="T82" fmla="*/ 0 w 5215"/>
                <a:gd name="T83" fmla="*/ 0 h 3631"/>
                <a:gd name="T84" fmla="*/ 0 w 5215"/>
                <a:gd name="T85" fmla="*/ 0 h 3631"/>
                <a:gd name="T86" fmla="*/ 0 w 5215"/>
                <a:gd name="T87" fmla="*/ 0 h 3631"/>
                <a:gd name="T88" fmla="*/ 0 w 5215"/>
                <a:gd name="T89" fmla="*/ 0 h 3631"/>
                <a:gd name="T90" fmla="*/ 0 w 5215"/>
                <a:gd name="T91" fmla="*/ 0 h 3631"/>
                <a:gd name="T92" fmla="*/ 0 w 5215"/>
                <a:gd name="T93" fmla="*/ 0 h 3631"/>
                <a:gd name="T94" fmla="*/ 0 w 5215"/>
                <a:gd name="T95" fmla="*/ 0 h 3631"/>
                <a:gd name="T96" fmla="*/ 0 w 5215"/>
                <a:gd name="T97" fmla="*/ 0 h 3631"/>
                <a:gd name="T98" fmla="*/ 0 w 5215"/>
                <a:gd name="T99" fmla="*/ 0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26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0 w 3898"/>
                <a:gd name="T1" fmla="*/ 0 h 2133"/>
                <a:gd name="T2" fmla="*/ 0 w 3898"/>
                <a:gd name="T3" fmla="*/ 0 h 2133"/>
                <a:gd name="T4" fmla="*/ 0 w 3898"/>
                <a:gd name="T5" fmla="*/ 0 h 2133"/>
                <a:gd name="T6" fmla="*/ 0 w 3898"/>
                <a:gd name="T7" fmla="*/ 0 h 2133"/>
                <a:gd name="T8" fmla="*/ 0 w 3898"/>
                <a:gd name="T9" fmla="*/ 0 h 2133"/>
                <a:gd name="T10" fmla="*/ 0 w 3898"/>
                <a:gd name="T11" fmla="*/ 0 h 2133"/>
                <a:gd name="T12" fmla="*/ 0 w 3898"/>
                <a:gd name="T13" fmla="*/ 0 h 2133"/>
                <a:gd name="T14" fmla="*/ 0 w 3898"/>
                <a:gd name="T15" fmla="*/ 0 h 2133"/>
                <a:gd name="T16" fmla="*/ 0 w 3898"/>
                <a:gd name="T17" fmla="*/ 0 h 2133"/>
                <a:gd name="T18" fmla="*/ 0 w 3898"/>
                <a:gd name="T19" fmla="*/ 0 h 2133"/>
                <a:gd name="T20" fmla="*/ 0 w 3898"/>
                <a:gd name="T21" fmla="*/ 0 h 2133"/>
                <a:gd name="T22" fmla="*/ 0 w 3898"/>
                <a:gd name="T23" fmla="*/ 0 h 2133"/>
                <a:gd name="T24" fmla="*/ 0 w 3898"/>
                <a:gd name="T25" fmla="*/ 0 h 2133"/>
                <a:gd name="T26" fmla="*/ 0 w 3898"/>
                <a:gd name="T27" fmla="*/ 0 h 2133"/>
                <a:gd name="T28" fmla="*/ 0 w 3898"/>
                <a:gd name="T29" fmla="*/ 0 h 2133"/>
                <a:gd name="T30" fmla="*/ 0 w 3898"/>
                <a:gd name="T31" fmla="*/ 0 h 2133"/>
                <a:gd name="T32" fmla="*/ 0 w 3898"/>
                <a:gd name="T33" fmla="*/ 0 h 2133"/>
                <a:gd name="T34" fmla="*/ 0 w 3898"/>
                <a:gd name="T35" fmla="*/ 0 h 2133"/>
                <a:gd name="T36" fmla="*/ 0 w 3898"/>
                <a:gd name="T37" fmla="*/ 0 h 2133"/>
                <a:gd name="T38" fmla="*/ 0 w 3898"/>
                <a:gd name="T39" fmla="*/ 0 h 2133"/>
                <a:gd name="T40" fmla="*/ 0 w 3898"/>
                <a:gd name="T41" fmla="*/ 0 h 2133"/>
                <a:gd name="T42" fmla="*/ 0 w 3898"/>
                <a:gd name="T43" fmla="*/ 0 h 2133"/>
                <a:gd name="T44" fmla="*/ 0 w 3898"/>
                <a:gd name="T45" fmla="*/ 0 h 2133"/>
                <a:gd name="T46" fmla="*/ 0 w 3898"/>
                <a:gd name="T47" fmla="*/ 0 h 2133"/>
                <a:gd name="T48" fmla="*/ 0 w 3898"/>
                <a:gd name="T49" fmla="*/ 0 h 2133"/>
                <a:gd name="T50" fmla="*/ 0 w 3898"/>
                <a:gd name="T51" fmla="*/ 0 h 2133"/>
                <a:gd name="T52" fmla="*/ 0 w 3898"/>
                <a:gd name="T53" fmla="*/ 0 h 2133"/>
                <a:gd name="T54" fmla="*/ 0 w 3898"/>
                <a:gd name="T55" fmla="*/ 0 h 2133"/>
                <a:gd name="T56" fmla="*/ 0 w 3898"/>
                <a:gd name="T57" fmla="*/ 0 h 2133"/>
                <a:gd name="T58" fmla="*/ 0 w 3898"/>
                <a:gd name="T59" fmla="*/ 0 h 2133"/>
                <a:gd name="T60" fmla="*/ 0 w 3898"/>
                <a:gd name="T61" fmla="*/ 0 h 2133"/>
                <a:gd name="T62" fmla="*/ 0 w 3898"/>
                <a:gd name="T63" fmla="*/ 0 h 2133"/>
                <a:gd name="T64" fmla="*/ 0 w 3898"/>
                <a:gd name="T65" fmla="*/ 0 h 2133"/>
                <a:gd name="T66" fmla="*/ 0 w 3898"/>
                <a:gd name="T67" fmla="*/ 0 h 2133"/>
                <a:gd name="T68" fmla="*/ 0 w 3898"/>
                <a:gd name="T69" fmla="*/ 0 h 2133"/>
                <a:gd name="T70" fmla="*/ 0 w 3898"/>
                <a:gd name="T71" fmla="*/ 0 h 2133"/>
                <a:gd name="T72" fmla="*/ 0 w 3898"/>
                <a:gd name="T73" fmla="*/ 0 h 2133"/>
                <a:gd name="T74" fmla="*/ 0 w 3898"/>
                <a:gd name="T75" fmla="*/ 0 h 2133"/>
                <a:gd name="T76" fmla="*/ 0 w 3898"/>
                <a:gd name="T77" fmla="*/ 0 h 2133"/>
                <a:gd name="T78" fmla="*/ 0 w 3898"/>
                <a:gd name="T79" fmla="*/ 0 h 2133"/>
                <a:gd name="T80" fmla="*/ 0 w 3898"/>
                <a:gd name="T81" fmla="*/ 0 h 2133"/>
                <a:gd name="T82" fmla="*/ 0 w 3898"/>
                <a:gd name="T83" fmla="*/ 0 h 2133"/>
                <a:gd name="T84" fmla="*/ 0 w 3898"/>
                <a:gd name="T85" fmla="*/ 0 h 2133"/>
                <a:gd name="T86" fmla="*/ 0 w 3898"/>
                <a:gd name="T87" fmla="*/ 0 h 2133"/>
                <a:gd name="T88" fmla="*/ 0 w 3898"/>
                <a:gd name="T89" fmla="*/ 0 h 2133"/>
                <a:gd name="T90" fmla="*/ 0 w 3898"/>
                <a:gd name="T91" fmla="*/ 0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27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0 w 266"/>
                <a:gd name="T1" fmla="*/ 0 h 232"/>
                <a:gd name="T2" fmla="*/ 0 w 266"/>
                <a:gd name="T3" fmla="*/ 0 h 232"/>
                <a:gd name="T4" fmla="*/ 0 w 266"/>
                <a:gd name="T5" fmla="*/ 0 h 232"/>
                <a:gd name="T6" fmla="*/ 0 w 266"/>
                <a:gd name="T7" fmla="*/ 0 h 232"/>
                <a:gd name="T8" fmla="*/ 0 w 266"/>
                <a:gd name="T9" fmla="*/ 0 h 232"/>
                <a:gd name="T10" fmla="*/ 0 w 266"/>
                <a:gd name="T11" fmla="*/ 0 h 232"/>
                <a:gd name="T12" fmla="*/ 0 w 266"/>
                <a:gd name="T13" fmla="*/ 0 h 232"/>
                <a:gd name="T14" fmla="*/ 0 w 266"/>
                <a:gd name="T15" fmla="*/ 0 h 232"/>
                <a:gd name="T16" fmla="*/ 0 w 266"/>
                <a:gd name="T17" fmla="*/ 0 h 232"/>
                <a:gd name="T18" fmla="*/ 0 w 266"/>
                <a:gd name="T19" fmla="*/ 0 h 232"/>
                <a:gd name="T20" fmla="*/ 0 w 266"/>
                <a:gd name="T21" fmla="*/ 0 h 232"/>
                <a:gd name="T22" fmla="*/ 0 w 266"/>
                <a:gd name="T23" fmla="*/ 0 h 232"/>
                <a:gd name="T24" fmla="*/ 0 w 266"/>
                <a:gd name="T25" fmla="*/ 0 h 232"/>
                <a:gd name="T26" fmla="*/ 0 w 266"/>
                <a:gd name="T27" fmla="*/ 0 h 232"/>
                <a:gd name="T28" fmla="*/ 0 w 266"/>
                <a:gd name="T29" fmla="*/ 0 h 232"/>
                <a:gd name="T30" fmla="*/ 0 w 266"/>
                <a:gd name="T31" fmla="*/ 0 h 232"/>
                <a:gd name="T32" fmla="*/ 0 w 266"/>
                <a:gd name="T33" fmla="*/ 0 h 232"/>
                <a:gd name="T34" fmla="*/ 0 w 266"/>
                <a:gd name="T35" fmla="*/ 0 h 232"/>
                <a:gd name="T36" fmla="*/ 0 w 266"/>
                <a:gd name="T37" fmla="*/ 0 h 232"/>
                <a:gd name="T38" fmla="*/ 0 w 266"/>
                <a:gd name="T39" fmla="*/ 0 h 232"/>
                <a:gd name="T40" fmla="*/ 0 w 266"/>
                <a:gd name="T41" fmla="*/ 0 h 232"/>
                <a:gd name="T42" fmla="*/ 0 w 266"/>
                <a:gd name="T43" fmla="*/ 0 h 232"/>
                <a:gd name="T44" fmla="*/ 0 w 266"/>
                <a:gd name="T45" fmla="*/ 0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28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0 w 108"/>
                <a:gd name="T1" fmla="*/ 0 h 144"/>
                <a:gd name="T2" fmla="*/ 0 w 108"/>
                <a:gd name="T3" fmla="*/ 0 h 144"/>
                <a:gd name="T4" fmla="*/ 0 w 108"/>
                <a:gd name="T5" fmla="*/ 0 h 144"/>
                <a:gd name="T6" fmla="*/ 0 w 108"/>
                <a:gd name="T7" fmla="*/ 0 h 144"/>
                <a:gd name="T8" fmla="*/ 0 w 108"/>
                <a:gd name="T9" fmla="*/ 0 h 144"/>
                <a:gd name="T10" fmla="*/ 0 w 108"/>
                <a:gd name="T11" fmla="*/ 0 h 144"/>
                <a:gd name="T12" fmla="*/ 0 w 108"/>
                <a:gd name="T13" fmla="*/ 0 h 144"/>
                <a:gd name="T14" fmla="*/ 0 w 108"/>
                <a:gd name="T15" fmla="*/ 0 h 144"/>
                <a:gd name="T16" fmla="*/ 0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29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0 w 116"/>
                <a:gd name="T1" fmla="*/ 0 h 144"/>
                <a:gd name="T2" fmla="*/ 0 w 116"/>
                <a:gd name="T3" fmla="*/ 0 h 144"/>
                <a:gd name="T4" fmla="*/ 0 w 116"/>
                <a:gd name="T5" fmla="*/ 0 h 144"/>
                <a:gd name="T6" fmla="*/ 0 w 116"/>
                <a:gd name="T7" fmla="*/ 0 h 144"/>
                <a:gd name="T8" fmla="*/ 0 w 116"/>
                <a:gd name="T9" fmla="*/ 0 h 144"/>
                <a:gd name="T10" fmla="*/ 0 w 116"/>
                <a:gd name="T11" fmla="*/ 0 h 144"/>
                <a:gd name="T12" fmla="*/ 0 w 116"/>
                <a:gd name="T13" fmla="*/ 0 h 144"/>
                <a:gd name="T14" fmla="*/ 0 w 116"/>
                <a:gd name="T15" fmla="*/ 0 h 144"/>
                <a:gd name="T16" fmla="*/ 0 w 116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30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0 w 267"/>
                <a:gd name="T1" fmla="*/ 0 h 210"/>
                <a:gd name="T2" fmla="*/ 0 w 267"/>
                <a:gd name="T3" fmla="*/ 0 h 210"/>
                <a:gd name="T4" fmla="*/ 0 w 267"/>
                <a:gd name="T5" fmla="*/ 0 h 210"/>
                <a:gd name="T6" fmla="*/ 0 w 267"/>
                <a:gd name="T7" fmla="*/ 0 h 210"/>
                <a:gd name="T8" fmla="*/ 0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31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0 w 112"/>
                <a:gd name="T1" fmla="*/ 0 h 143"/>
                <a:gd name="T2" fmla="*/ 0 w 112"/>
                <a:gd name="T3" fmla="*/ 0 h 143"/>
                <a:gd name="T4" fmla="*/ 0 w 112"/>
                <a:gd name="T5" fmla="*/ 0 h 143"/>
                <a:gd name="T6" fmla="*/ 0 w 112"/>
                <a:gd name="T7" fmla="*/ 0 h 143"/>
                <a:gd name="T8" fmla="*/ 0 w 112"/>
                <a:gd name="T9" fmla="*/ 0 h 143"/>
                <a:gd name="T10" fmla="*/ 0 w 112"/>
                <a:gd name="T11" fmla="*/ 0 h 143"/>
                <a:gd name="T12" fmla="*/ 0 w 112"/>
                <a:gd name="T13" fmla="*/ 0 h 143"/>
                <a:gd name="T14" fmla="*/ 0 w 112"/>
                <a:gd name="T15" fmla="*/ 0 h 143"/>
                <a:gd name="T16" fmla="*/ 0 w 112"/>
                <a:gd name="T17" fmla="*/ 0 h 143"/>
                <a:gd name="T18" fmla="*/ 0 w 112"/>
                <a:gd name="T19" fmla="*/ 0 h 143"/>
                <a:gd name="T20" fmla="*/ 0 w 112"/>
                <a:gd name="T21" fmla="*/ 0 h 143"/>
                <a:gd name="T22" fmla="*/ 0 w 112"/>
                <a:gd name="T23" fmla="*/ 0 h 143"/>
                <a:gd name="T24" fmla="*/ 0 w 112"/>
                <a:gd name="T25" fmla="*/ 0 h 143"/>
                <a:gd name="T26" fmla="*/ 0 w 112"/>
                <a:gd name="T27" fmla="*/ 0 h 143"/>
                <a:gd name="T28" fmla="*/ 0 w 112"/>
                <a:gd name="T29" fmla="*/ 0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32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0 w 114"/>
                <a:gd name="T1" fmla="*/ 0 h 118"/>
                <a:gd name="T2" fmla="*/ 0 w 114"/>
                <a:gd name="T3" fmla="*/ 0 h 118"/>
                <a:gd name="T4" fmla="*/ 0 w 114"/>
                <a:gd name="T5" fmla="*/ 0 h 118"/>
                <a:gd name="T6" fmla="*/ 0 w 114"/>
                <a:gd name="T7" fmla="*/ 0 h 118"/>
                <a:gd name="T8" fmla="*/ 0 w 114"/>
                <a:gd name="T9" fmla="*/ 0 h 118"/>
                <a:gd name="T10" fmla="*/ 0 w 114"/>
                <a:gd name="T11" fmla="*/ 0 h 118"/>
                <a:gd name="T12" fmla="*/ 0 w 114"/>
                <a:gd name="T13" fmla="*/ 0 h 118"/>
                <a:gd name="T14" fmla="*/ 0 w 114"/>
                <a:gd name="T15" fmla="*/ 0 h 118"/>
                <a:gd name="T16" fmla="*/ 0 w 114"/>
                <a:gd name="T17" fmla="*/ 0 h 118"/>
                <a:gd name="T18" fmla="*/ 0 w 114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33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0 w 3393"/>
                <a:gd name="T1" fmla="*/ 0 h 2481"/>
                <a:gd name="T2" fmla="*/ 0 w 3393"/>
                <a:gd name="T3" fmla="*/ 0 h 2481"/>
                <a:gd name="T4" fmla="*/ 0 w 3393"/>
                <a:gd name="T5" fmla="*/ 0 h 2481"/>
                <a:gd name="T6" fmla="*/ 0 w 3393"/>
                <a:gd name="T7" fmla="*/ 0 h 2481"/>
                <a:gd name="T8" fmla="*/ 0 w 3393"/>
                <a:gd name="T9" fmla="*/ 0 h 2481"/>
                <a:gd name="T10" fmla="*/ 0 w 3393"/>
                <a:gd name="T11" fmla="*/ 0 h 2481"/>
                <a:gd name="T12" fmla="*/ 0 w 3393"/>
                <a:gd name="T13" fmla="*/ 0 h 2481"/>
                <a:gd name="T14" fmla="*/ 0 w 3393"/>
                <a:gd name="T15" fmla="*/ 0 h 2481"/>
                <a:gd name="T16" fmla="*/ 0 w 3393"/>
                <a:gd name="T17" fmla="*/ 0 h 2481"/>
                <a:gd name="T18" fmla="*/ 0 w 3393"/>
                <a:gd name="T19" fmla="*/ 0 h 2481"/>
                <a:gd name="T20" fmla="*/ 0 w 3393"/>
                <a:gd name="T21" fmla="*/ 0 h 2481"/>
                <a:gd name="T22" fmla="*/ 0 w 3393"/>
                <a:gd name="T23" fmla="*/ 0 h 2481"/>
                <a:gd name="T24" fmla="*/ 0 w 3393"/>
                <a:gd name="T25" fmla="*/ 0 h 2481"/>
                <a:gd name="T26" fmla="*/ 0 w 3393"/>
                <a:gd name="T27" fmla="*/ 0 h 2481"/>
                <a:gd name="T28" fmla="*/ 0 w 3393"/>
                <a:gd name="T29" fmla="*/ 0 h 2481"/>
                <a:gd name="T30" fmla="*/ 0 w 3393"/>
                <a:gd name="T31" fmla="*/ 0 h 2481"/>
                <a:gd name="T32" fmla="*/ 0 w 3393"/>
                <a:gd name="T33" fmla="*/ 0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34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0 w 2602"/>
                <a:gd name="T1" fmla="*/ 0 h 1931"/>
                <a:gd name="T2" fmla="*/ 0 w 2602"/>
                <a:gd name="T3" fmla="*/ 0 h 1931"/>
                <a:gd name="T4" fmla="*/ 0 w 2602"/>
                <a:gd name="T5" fmla="*/ 0 h 1931"/>
                <a:gd name="T6" fmla="*/ 0 w 2602"/>
                <a:gd name="T7" fmla="*/ 0 h 1931"/>
                <a:gd name="T8" fmla="*/ 0 w 2602"/>
                <a:gd name="T9" fmla="*/ 0 h 1931"/>
                <a:gd name="T10" fmla="*/ 0 w 2602"/>
                <a:gd name="T11" fmla="*/ 0 h 1931"/>
                <a:gd name="T12" fmla="*/ 0 w 2602"/>
                <a:gd name="T13" fmla="*/ 0 h 1931"/>
                <a:gd name="T14" fmla="*/ 0 w 2602"/>
                <a:gd name="T15" fmla="*/ 0 h 1931"/>
                <a:gd name="T16" fmla="*/ 0 w 2602"/>
                <a:gd name="T17" fmla="*/ 0 h 1931"/>
                <a:gd name="T18" fmla="*/ 0 w 2602"/>
                <a:gd name="T19" fmla="*/ 0 h 1931"/>
                <a:gd name="T20" fmla="*/ 0 w 2602"/>
                <a:gd name="T21" fmla="*/ 0 h 1931"/>
                <a:gd name="T22" fmla="*/ 0 w 2602"/>
                <a:gd name="T23" fmla="*/ 0 h 1931"/>
                <a:gd name="T24" fmla="*/ 0 w 2602"/>
                <a:gd name="T25" fmla="*/ 0 h 1931"/>
                <a:gd name="T26" fmla="*/ 0 w 2602"/>
                <a:gd name="T27" fmla="*/ 0 h 1931"/>
                <a:gd name="T28" fmla="*/ 0 w 2602"/>
                <a:gd name="T29" fmla="*/ 0 h 1931"/>
                <a:gd name="T30" fmla="*/ 0 w 2602"/>
                <a:gd name="T31" fmla="*/ 0 h 1931"/>
                <a:gd name="T32" fmla="*/ 0 w 2602"/>
                <a:gd name="T33" fmla="*/ 0 h 1931"/>
                <a:gd name="T34" fmla="*/ 0 w 2602"/>
                <a:gd name="T35" fmla="*/ 0 h 1931"/>
                <a:gd name="T36" fmla="*/ 0 w 2602"/>
                <a:gd name="T37" fmla="*/ 0 h 1931"/>
                <a:gd name="T38" fmla="*/ 0 w 2602"/>
                <a:gd name="T39" fmla="*/ 0 h 1931"/>
                <a:gd name="T40" fmla="*/ 0 w 2602"/>
                <a:gd name="T41" fmla="*/ 0 h 1931"/>
                <a:gd name="T42" fmla="*/ 0 w 2602"/>
                <a:gd name="T43" fmla="*/ 0 h 1931"/>
                <a:gd name="T44" fmla="*/ 0 w 2602"/>
                <a:gd name="T45" fmla="*/ 0 h 1931"/>
                <a:gd name="T46" fmla="*/ 0 w 2602"/>
                <a:gd name="T47" fmla="*/ 0 h 1931"/>
                <a:gd name="T48" fmla="*/ 0 w 2602"/>
                <a:gd name="T49" fmla="*/ 0 h 1931"/>
                <a:gd name="T50" fmla="*/ 0 w 2602"/>
                <a:gd name="T51" fmla="*/ 0 h 1931"/>
                <a:gd name="T52" fmla="*/ 0 w 2602"/>
                <a:gd name="T53" fmla="*/ 0 h 1931"/>
                <a:gd name="T54" fmla="*/ 0 w 2602"/>
                <a:gd name="T55" fmla="*/ 0 h 1931"/>
                <a:gd name="T56" fmla="*/ 0 w 2602"/>
                <a:gd name="T57" fmla="*/ 0 h 1931"/>
                <a:gd name="T58" fmla="*/ 0 w 2602"/>
                <a:gd name="T59" fmla="*/ 0 h 1931"/>
                <a:gd name="T60" fmla="*/ 0 w 2602"/>
                <a:gd name="T61" fmla="*/ 0 h 1931"/>
                <a:gd name="T62" fmla="*/ 0 w 2602"/>
                <a:gd name="T63" fmla="*/ 0 h 1931"/>
                <a:gd name="T64" fmla="*/ 0 w 2602"/>
                <a:gd name="T65" fmla="*/ 0 h 1931"/>
                <a:gd name="T66" fmla="*/ 0 w 2602"/>
                <a:gd name="T67" fmla="*/ 0 h 1931"/>
                <a:gd name="T68" fmla="*/ 0 w 2602"/>
                <a:gd name="T69" fmla="*/ 0 h 1931"/>
                <a:gd name="T70" fmla="*/ 0 w 2602"/>
                <a:gd name="T71" fmla="*/ 0 h 1931"/>
                <a:gd name="T72" fmla="*/ 0 w 2602"/>
                <a:gd name="T73" fmla="*/ 0 h 1931"/>
                <a:gd name="T74" fmla="*/ 0 w 2602"/>
                <a:gd name="T75" fmla="*/ 0 h 1931"/>
                <a:gd name="T76" fmla="*/ 0 w 2602"/>
                <a:gd name="T77" fmla="*/ 0 h 1931"/>
                <a:gd name="T78" fmla="*/ 0 w 2602"/>
                <a:gd name="T79" fmla="*/ 0 h 1931"/>
                <a:gd name="T80" fmla="*/ 0 w 2602"/>
                <a:gd name="T81" fmla="*/ 0 h 1931"/>
                <a:gd name="T82" fmla="*/ 0 w 2602"/>
                <a:gd name="T83" fmla="*/ 0 h 1931"/>
                <a:gd name="T84" fmla="*/ 0 w 2602"/>
                <a:gd name="T85" fmla="*/ 0 h 1931"/>
                <a:gd name="T86" fmla="*/ 0 w 2602"/>
                <a:gd name="T87" fmla="*/ 0 h 1931"/>
                <a:gd name="T88" fmla="*/ 0 w 2602"/>
                <a:gd name="T89" fmla="*/ 0 h 1931"/>
                <a:gd name="T90" fmla="*/ 0 w 2602"/>
                <a:gd name="T91" fmla="*/ 0 h 1931"/>
                <a:gd name="T92" fmla="*/ 0 w 2602"/>
                <a:gd name="T93" fmla="*/ 0 h 1931"/>
                <a:gd name="T94" fmla="*/ 0 w 2602"/>
                <a:gd name="T95" fmla="*/ 0 h 1931"/>
                <a:gd name="T96" fmla="*/ 0 w 2602"/>
                <a:gd name="T97" fmla="*/ 0 h 1931"/>
                <a:gd name="T98" fmla="*/ 0 w 2602"/>
                <a:gd name="T99" fmla="*/ 0 h 1931"/>
                <a:gd name="T100" fmla="*/ 0 w 2602"/>
                <a:gd name="T101" fmla="*/ 0 h 1931"/>
                <a:gd name="T102" fmla="*/ 0 w 2602"/>
                <a:gd name="T103" fmla="*/ 0 h 1931"/>
                <a:gd name="T104" fmla="*/ 0 w 2602"/>
                <a:gd name="T105" fmla="*/ 0 h 1931"/>
                <a:gd name="T106" fmla="*/ 0 w 2602"/>
                <a:gd name="T107" fmla="*/ 0 h 1931"/>
                <a:gd name="T108" fmla="*/ 0 w 2602"/>
                <a:gd name="T109" fmla="*/ 0 h 1931"/>
                <a:gd name="T110" fmla="*/ 0 w 2602"/>
                <a:gd name="T111" fmla="*/ 0 h 1931"/>
                <a:gd name="T112" fmla="*/ 0 w 2602"/>
                <a:gd name="T113" fmla="*/ 0 h 1931"/>
                <a:gd name="T114" fmla="*/ 0 w 2602"/>
                <a:gd name="T115" fmla="*/ 0 h 1931"/>
                <a:gd name="T116" fmla="*/ 0 w 2602"/>
                <a:gd name="T117" fmla="*/ 0 h 1931"/>
                <a:gd name="T118" fmla="*/ 0 w 2602"/>
                <a:gd name="T119" fmla="*/ 0 h 1931"/>
                <a:gd name="T120" fmla="*/ 0 w 2602"/>
                <a:gd name="T121" fmla="*/ 0 h 1931"/>
                <a:gd name="T122" fmla="*/ 0 w 2602"/>
                <a:gd name="T123" fmla="*/ 0 h 1931"/>
                <a:gd name="T124" fmla="*/ 0 w 2602"/>
                <a:gd name="T125" fmla="*/ 0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35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0 w 179"/>
                <a:gd name="T1" fmla="*/ 0 h 139"/>
                <a:gd name="T2" fmla="*/ 0 w 179"/>
                <a:gd name="T3" fmla="*/ 0 h 139"/>
                <a:gd name="T4" fmla="*/ 0 w 179"/>
                <a:gd name="T5" fmla="*/ 0 h 139"/>
                <a:gd name="T6" fmla="*/ 0 w 179"/>
                <a:gd name="T7" fmla="*/ 0 h 139"/>
                <a:gd name="T8" fmla="*/ 0 w 179"/>
                <a:gd name="T9" fmla="*/ 0 h 139"/>
                <a:gd name="T10" fmla="*/ 0 w 179"/>
                <a:gd name="T11" fmla="*/ 0 h 139"/>
                <a:gd name="T12" fmla="*/ 0 w 179"/>
                <a:gd name="T13" fmla="*/ 0 h 139"/>
                <a:gd name="T14" fmla="*/ 0 w 179"/>
                <a:gd name="T15" fmla="*/ 0 h 139"/>
                <a:gd name="T16" fmla="*/ 0 w 179"/>
                <a:gd name="T17" fmla="*/ 0 h 139"/>
                <a:gd name="T18" fmla="*/ 0 w 179"/>
                <a:gd name="T19" fmla="*/ 0 h 139"/>
                <a:gd name="T20" fmla="*/ 0 w 179"/>
                <a:gd name="T21" fmla="*/ 0 h 139"/>
                <a:gd name="T22" fmla="*/ 0 w 179"/>
                <a:gd name="T23" fmla="*/ 0 h 139"/>
                <a:gd name="T24" fmla="*/ 0 w 179"/>
                <a:gd name="T25" fmla="*/ 0 h 139"/>
                <a:gd name="T26" fmla="*/ 0 w 179"/>
                <a:gd name="T27" fmla="*/ 0 h 139"/>
                <a:gd name="T28" fmla="*/ 0 w 179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36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0 w 372"/>
                <a:gd name="T1" fmla="*/ 0 h 224"/>
                <a:gd name="T2" fmla="*/ 0 w 372"/>
                <a:gd name="T3" fmla="*/ 0 h 224"/>
                <a:gd name="T4" fmla="*/ 0 w 372"/>
                <a:gd name="T5" fmla="*/ 0 h 224"/>
                <a:gd name="T6" fmla="*/ 0 w 372"/>
                <a:gd name="T7" fmla="*/ 0 h 224"/>
                <a:gd name="T8" fmla="*/ 0 w 372"/>
                <a:gd name="T9" fmla="*/ 0 h 224"/>
                <a:gd name="T10" fmla="*/ 0 w 372"/>
                <a:gd name="T11" fmla="*/ 0 h 224"/>
                <a:gd name="T12" fmla="*/ 0 w 372"/>
                <a:gd name="T13" fmla="*/ 0 h 224"/>
                <a:gd name="T14" fmla="*/ 0 w 372"/>
                <a:gd name="T15" fmla="*/ 0 h 224"/>
                <a:gd name="T16" fmla="*/ 0 w 372"/>
                <a:gd name="T17" fmla="*/ 0 h 224"/>
                <a:gd name="T18" fmla="*/ 0 w 372"/>
                <a:gd name="T19" fmla="*/ 0 h 224"/>
                <a:gd name="T20" fmla="*/ 0 w 372"/>
                <a:gd name="T21" fmla="*/ 0 h 224"/>
                <a:gd name="T22" fmla="*/ 0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37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0 w 49"/>
                <a:gd name="T1" fmla="*/ 0 h 250"/>
                <a:gd name="T2" fmla="*/ 0 w 49"/>
                <a:gd name="T3" fmla="*/ 0 h 250"/>
                <a:gd name="T4" fmla="*/ 0 w 49"/>
                <a:gd name="T5" fmla="*/ 0 h 250"/>
                <a:gd name="T6" fmla="*/ 0 w 49"/>
                <a:gd name="T7" fmla="*/ 0 h 250"/>
                <a:gd name="T8" fmla="*/ 0 w 49"/>
                <a:gd name="T9" fmla="*/ 0 h 250"/>
                <a:gd name="T10" fmla="*/ 0 w 49"/>
                <a:gd name="T11" fmla="*/ 0 h 250"/>
                <a:gd name="T12" fmla="*/ 0 w 49"/>
                <a:gd name="T13" fmla="*/ 0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38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0 w 46"/>
                <a:gd name="T1" fmla="*/ 0 h 194"/>
                <a:gd name="T2" fmla="*/ 0 w 46"/>
                <a:gd name="T3" fmla="*/ 0 h 194"/>
                <a:gd name="T4" fmla="*/ 0 w 46"/>
                <a:gd name="T5" fmla="*/ 0 h 194"/>
                <a:gd name="T6" fmla="*/ 0 w 46"/>
                <a:gd name="T7" fmla="*/ 0 h 194"/>
                <a:gd name="T8" fmla="*/ 0 w 46"/>
                <a:gd name="T9" fmla="*/ 0 h 194"/>
                <a:gd name="T10" fmla="*/ 0 w 46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39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0 w 400"/>
                <a:gd name="T1" fmla="*/ 0 h 261"/>
                <a:gd name="T2" fmla="*/ 0 w 400"/>
                <a:gd name="T3" fmla="*/ 0 h 261"/>
                <a:gd name="T4" fmla="*/ 0 w 400"/>
                <a:gd name="T5" fmla="*/ 0 h 261"/>
                <a:gd name="T6" fmla="*/ 0 w 400"/>
                <a:gd name="T7" fmla="*/ 0 h 261"/>
                <a:gd name="T8" fmla="*/ 0 w 400"/>
                <a:gd name="T9" fmla="*/ 0 h 261"/>
                <a:gd name="T10" fmla="*/ 0 w 400"/>
                <a:gd name="T11" fmla="*/ 0 h 261"/>
                <a:gd name="T12" fmla="*/ 0 w 400"/>
                <a:gd name="T13" fmla="*/ 0 h 261"/>
                <a:gd name="T14" fmla="*/ 0 w 400"/>
                <a:gd name="T15" fmla="*/ 0 h 261"/>
                <a:gd name="T16" fmla="*/ 0 w 400"/>
                <a:gd name="T17" fmla="*/ 0 h 261"/>
                <a:gd name="T18" fmla="*/ 0 w 400"/>
                <a:gd name="T19" fmla="*/ 0 h 261"/>
                <a:gd name="T20" fmla="*/ 0 w 400"/>
                <a:gd name="T21" fmla="*/ 0 h 261"/>
                <a:gd name="T22" fmla="*/ 0 w 400"/>
                <a:gd name="T23" fmla="*/ 0 h 261"/>
                <a:gd name="T24" fmla="*/ 0 w 400"/>
                <a:gd name="T25" fmla="*/ 0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40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0 w 479"/>
                <a:gd name="T1" fmla="*/ 0 h 384"/>
                <a:gd name="T2" fmla="*/ 0 w 479"/>
                <a:gd name="T3" fmla="*/ 0 h 384"/>
                <a:gd name="T4" fmla="*/ 0 w 479"/>
                <a:gd name="T5" fmla="*/ 0 h 384"/>
                <a:gd name="T6" fmla="*/ 0 w 479"/>
                <a:gd name="T7" fmla="*/ 0 h 384"/>
                <a:gd name="T8" fmla="*/ 0 w 479"/>
                <a:gd name="T9" fmla="*/ 0 h 384"/>
                <a:gd name="T10" fmla="*/ 0 w 479"/>
                <a:gd name="T11" fmla="*/ 0 h 384"/>
                <a:gd name="T12" fmla="*/ 0 w 479"/>
                <a:gd name="T13" fmla="*/ 0 h 384"/>
                <a:gd name="T14" fmla="*/ 0 w 479"/>
                <a:gd name="T15" fmla="*/ 0 h 384"/>
                <a:gd name="T16" fmla="*/ 0 w 479"/>
                <a:gd name="T17" fmla="*/ 0 h 384"/>
                <a:gd name="T18" fmla="*/ 0 w 479"/>
                <a:gd name="T19" fmla="*/ 0 h 384"/>
                <a:gd name="T20" fmla="*/ 0 w 479"/>
                <a:gd name="T21" fmla="*/ 0 h 384"/>
                <a:gd name="T22" fmla="*/ 0 w 479"/>
                <a:gd name="T23" fmla="*/ 0 h 384"/>
                <a:gd name="T24" fmla="*/ 0 w 479"/>
                <a:gd name="T25" fmla="*/ 0 h 384"/>
                <a:gd name="T26" fmla="*/ 0 w 479"/>
                <a:gd name="T27" fmla="*/ 0 h 384"/>
                <a:gd name="T28" fmla="*/ 0 w 479"/>
                <a:gd name="T29" fmla="*/ 0 h 384"/>
                <a:gd name="T30" fmla="*/ 0 w 479"/>
                <a:gd name="T31" fmla="*/ 0 h 384"/>
                <a:gd name="T32" fmla="*/ 0 w 479"/>
                <a:gd name="T33" fmla="*/ 0 h 384"/>
                <a:gd name="T34" fmla="*/ 0 w 479"/>
                <a:gd name="T35" fmla="*/ 0 h 384"/>
                <a:gd name="T36" fmla="*/ 0 w 479"/>
                <a:gd name="T37" fmla="*/ 0 h 384"/>
                <a:gd name="T38" fmla="*/ 0 w 479"/>
                <a:gd name="T39" fmla="*/ 0 h 384"/>
                <a:gd name="T40" fmla="*/ 0 w 479"/>
                <a:gd name="T41" fmla="*/ 0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41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0 w 102"/>
                <a:gd name="T1" fmla="*/ 0 h 154"/>
                <a:gd name="T2" fmla="*/ 0 w 102"/>
                <a:gd name="T3" fmla="*/ 0 h 154"/>
                <a:gd name="T4" fmla="*/ 0 w 102"/>
                <a:gd name="T5" fmla="*/ 0 h 154"/>
                <a:gd name="T6" fmla="*/ 0 w 102"/>
                <a:gd name="T7" fmla="*/ 0 h 154"/>
                <a:gd name="T8" fmla="*/ 0 w 102"/>
                <a:gd name="T9" fmla="*/ 0 h 154"/>
                <a:gd name="T10" fmla="*/ 0 w 102"/>
                <a:gd name="T11" fmla="*/ 0 h 154"/>
                <a:gd name="T12" fmla="*/ 0 w 102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42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0 w 76"/>
                <a:gd name="T1" fmla="*/ 0 h 50"/>
                <a:gd name="T2" fmla="*/ 0 w 76"/>
                <a:gd name="T3" fmla="*/ 0 h 50"/>
                <a:gd name="T4" fmla="*/ 0 w 76"/>
                <a:gd name="T5" fmla="*/ 0 h 50"/>
                <a:gd name="T6" fmla="*/ 0 w 76"/>
                <a:gd name="T7" fmla="*/ 0 h 50"/>
                <a:gd name="T8" fmla="*/ 0 w 76"/>
                <a:gd name="T9" fmla="*/ 0 h 50"/>
                <a:gd name="T10" fmla="*/ 0 w 76"/>
                <a:gd name="T11" fmla="*/ 0 h 50"/>
                <a:gd name="T12" fmla="*/ 0 w 76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43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0 w 107"/>
                <a:gd name="T1" fmla="*/ 0 h 104"/>
                <a:gd name="T2" fmla="*/ 0 w 107"/>
                <a:gd name="T3" fmla="*/ 0 h 104"/>
                <a:gd name="T4" fmla="*/ 0 w 107"/>
                <a:gd name="T5" fmla="*/ 0 h 104"/>
                <a:gd name="T6" fmla="*/ 0 w 107"/>
                <a:gd name="T7" fmla="*/ 0 h 104"/>
                <a:gd name="T8" fmla="*/ 0 w 107"/>
                <a:gd name="T9" fmla="*/ 0 h 104"/>
                <a:gd name="T10" fmla="*/ 0 w 107"/>
                <a:gd name="T11" fmla="*/ 0 h 104"/>
                <a:gd name="T12" fmla="*/ 0 w 107"/>
                <a:gd name="T13" fmla="*/ 0 h 104"/>
                <a:gd name="T14" fmla="*/ 0 w 107"/>
                <a:gd name="T15" fmla="*/ 0 h 104"/>
                <a:gd name="T16" fmla="*/ 0 w 107"/>
                <a:gd name="T17" fmla="*/ 0 h 104"/>
                <a:gd name="T18" fmla="*/ 0 w 107"/>
                <a:gd name="T19" fmla="*/ 0 h 104"/>
                <a:gd name="T20" fmla="*/ 0 w 107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44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0 w 172"/>
                <a:gd name="T1" fmla="*/ 0 h 183"/>
                <a:gd name="T2" fmla="*/ 0 w 172"/>
                <a:gd name="T3" fmla="*/ 0 h 183"/>
                <a:gd name="T4" fmla="*/ 0 w 172"/>
                <a:gd name="T5" fmla="*/ 0 h 183"/>
                <a:gd name="T6" fmla="*/ 0 w 172"/>
                <a:gd name="T7" fmla="*/ 0 h 183"/>
                <a:gd name="T8" fmla="*/ 0 w 172"/>
                <a:gd name="T9" fmla="*/ 0 h 183"/>
                <a:gd name="T10" fmla="*/ 0 w 172"/>
                <a:gd name="T11" fmla="*/ 0 h 183"/>
                <a:gd name="T12" fmla="*/ 0 w 172"/>
                <a:gd name="T13" fmla="*/ 0 h 183"/>
                <a:gd name="T14" fmla="*/ 0 w 172"/>
                <a:gd name="T15" fmla="*/ 0 h 183"/>
                <a:gd name="T16" fmla="*/ 0 w 172"/>
                <a:gd name="T17" fmla="*/ 0 h 183"/>
                <a:gd name="T18" fmla="*/ 0 w 172"/>
                <a:gd name="T19" fmla="*/ 0 h 183"/>
                <a:gd name="T20" fmla="*/ 0 w 172"/>
                <a:gd name="T21" fmla="*/ 0 h 183"/>
                <a:gd name="T22" fmla="*/ 0 w 172"/>
                <a:gd name="T23" fmla="*/ 0 h 183"/>
                <a:gd name="T24" fmla="*/ 0 w 172"/>
                <a:gd name="T25" fmla="*/ 0 h 183"/>
                <a:gd name="T26" fmla="*/ 0 w 172"/>
                <a:gd name="T27" fmla="*/ 0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45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0 h 110"/>
                <a:gd name="T2" fmla="*/ 0 w 184"/>
                <a:gd name="T3" fmla="*/ 0 h 110"/>
                <a:gd name="T4" fmla="*/ 0 w 184"/>
                <a:gd name="T5" fmla="*/ 0 h 110"/>
                <a:gd name="T6" fmla="*/ 0 w 18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46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0 w 258"/>
                <a:gd name="T1" fmla="*/ 0 h 191"/>
                <a:gd name="T2" fmla="*/ 0 w 258"/>
                <a:gd name="T3" fmla="*/ 0 h 191"/>
                <a:gd name="T4" fmla="*/ 0 w 258"/>
                <a:gd name="T5" fmla="*/ 0 h 191"/>
                <a:gd name="T6" fmla="*/ 0 w 258"/>
                <a:gd name="T7" fmla="*/ 0 h 191"/>
                <a:gd name="T8" fmla="*/ 0 w 258"/>
                <a:gd name="T9" fmla="*/ 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47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0 w 450"/>
                <a:gd name="T1" fmla="*/ 0 h 480"/>
                <a:gd name="T2" fmla="*/ 0 w 450"/>
                <a:gd name="T3" fmla="*/ 0 h 480"/>
                <a:gd name="T4" fmla="*/ 0 w 450"/>
                <a:gd name="T5" fmla="*/ 0 h 480"/>
                <a:gd name="T6" fmla="*/ 0 w 450"/>
                <a:gd name="T7" fmla="*/ 0 h 480"/>
                <a:gd name="T8" fmla="*/ 0 w 450"/>
                <a:gd name="T9" fmla="*/ 0 h 480"/>
                <a:gd name="T10" fmla="*/ 0 w 450"/>
                <a:gd name="T11" fmla="*/ 0 h 480"/>
                <a:gd name="T12" fmla="*/ 0 w 450"/>
                <a:gd name="T13" fmla="*/ 0 h 480"/>
                <a:gd name="T14" fmla="*/ 0 w 450"/>
                <a:gd name="T15" fmla="*/ 0 h 480"/>
                <a:gd name="T16" fmla="*/ 0 w 450"/>
                <a:gd name="T17" fmla="*/ 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cxnSp>
        <p:nvCxnSpPr>
          <p:cNvPr id="52" name="Straight Connector 51"/>
          <p:cNvCxnSpPr/>
          <p:nvPr/>
        </p:nvCxnSpPr>
        <p:spPr>
          <a:xfrm>
            <a:off x="5638800" y="1371600"/>
            <a:ext cx="0" cy="9906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6019800" y="1447800"/>
            <a:ext cx="1981200" cy="1066800"/>
            <a:chOff x="240" y="2976"/>
            <a:chExt cx="1610" cy="884"/>
          </a:xfrm>
        </p:grpSpPr>
        <p:sp>
          <p:nvSpPr>
            <p:cNvPr id="13400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01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0 w 5215"/>
                <a:gd name="T1" fmla="*/ 0 h 3631"/>
                <a:gd name="T2" fmla="*/ 0 w 5215"/>
                <a:gd name="T3" fmla="*/ 0 h 3631"/>
                <a:gd name="T4" fmla="*/ 0 w 5215"/>
                <a:gd name="T5" fmla="*/ 0 h 3631"/>
                <a:gd name="T6" fmla="*/ 0 w 5215"/>
                <a:gd name="T7" fmla="*/ 0 h 3631"/>
                <a:gd name="T8" fmla="*/ 0 w 5215"/>
                <a:gd name="T9" fmla="*/ 0 h 3631"/>
                <a:gd name="T10" fmla="*/ 0 w 5215"/>
                <a:gd name="T11" fmla="*/ 0 h 3631"/>
                <a:gd name="T12" fmla="*/ 0 w 5215"/>
                <a:gd name="T13" fmla="*/ 0 h 3631"/>
                <a:gd name="T14" fmla="*/ 0 w 5215"/>
                <a:gd name="T15" fmla="*/ 0 h 3631"/>
                <a:gd name="T16" fmla="*/ 0 w 5215"/>
                <a:gd name="T17" fmla="*/ 0 h 3631"/>
                <a:gd name="T18" fmla="*/ 0 w 5215"/>
                <a:gd name="T19" fmla="*/ 0 h 3631"/>
                <a:gd name="T20" fmla="*/ 0 w 5215"/>
                <a:gd name="T21" fmla="*/ 0 h 3631"/>
                <a:gd name="T22" fmla="*/ 0 w 5215"/>
                <a:gd name="T23" fmla="*/ 0 h 3631"/>
                <a:gd name="T24" fmla="*/ 0 w 5215"/>
                <a:gd name="T25" fmla="*/ 0 h 3631"/>
                <a:gd name="T26" fmla="*/ 0 w 5215"/>
                <a:gd name="T27" fmla="*/ 0 h 3631"/>
                <a:gd name="T28" fmla="*/ 0 w 5215"/>
                <a:gd name="T29" fmla="*/ 0 h 3631"/>
                <a:gd name="T30" fmla="*/ 0 w 5215"/>
                <a:gd name="T31" fmla="*/ 0 h 3631"/>
                <a:gd name="T32" fmla="*/ 0 w 5215"/>
                <a:gd name="T33" fmla="*/ 0 h 3631"/>
                <a:gd name="T34" fmla="*/ 0 w 5215"/>
                <a:gd name="T35" fmla="*/ 0 h 3631"/>
                <a:gd name="T36" fmla="*/ 0 w 5215"/>
                <a:gd name="T37" fmla="*/ 0 h 3631"/>
                <a:gd name="T38" fmla="*/ 0 w 5215"/>
                <a:gd name="T39" fmla="*/ 0 h 3631"/>
                <a:gd name="T40" fmla="*/ 0 w 5215"/>
                <a:gd name="T41" fmla="*/ 0 h 3631"/>
                <a:gd name="T42" fmla="*/ 0 w 5215"/>
                <a:gd name="T43" fmla="*/ 0 h 3631"/>
                <a:gd name="T44" fmla="*/ 0 w 5215"/>
                <a:gd name="T45" fmla="*/ 0 h 3631"/>
                <a:gd name="T46" fmla="*/ 0 w 5215"/>
                <a:gd name="T47" fmla="*/ 0 h 3631"/>
                <a:gd name="T48" fmla="*/ 0 w 5215"/>
                <a:gd name="T49" fmla="*/ 0 h 3631"/>
                <a:gd name="T50" fmla="*/ 0 w 5215"/>
                <a:gd name="T51" fmla="*/ 0 h 3631"/>
                <a:gd name="T52" fmla="*/ 0 w 5215"/>
                <a:gd name="T53" fmla="*/ 0 h 3631"/>
                <a:gd name="T54" fmla="*/ 0 w 5215"/>
                <a:gd name="T55" fmla="*/ 0 h 3631"/>
                <a:gd name="T56" fmla="*/ 0 w 5215"/>
                <a:gd name="T57" fmla="*/ 0 h 3631"/>
                <a:gd name="T58" fmla="*/ 0 w 5215"/>
                <a:gd name="T59" fmla="*/ 0 h 3631"/>
                <a:gd name="T60" fmla="*/ 0 w 5215"/>
                <a:gd name="T61" fmla="*/ 0 h 3631"/>
                <a:gd name="T62" fmla="*/ 0 w 5215"/>
                <a:gd name="T63" fmla="*/ 0 h 3631"/>
                <a:gd name="T64" fmla="*/ 0 w 5215"/>
                <a:gd name="T65" fmla="*/ 0 h 3631"/>
                <a:gd name="T66" fmla="*/ 0 w 5215"/>
                <a:gd name="T67" fmla="*/ 0 h 3631"/>
                <a:gd name="T68" fmla="*/ 0 w 5215"/>
                <a:gd name="T69" fmla="*/ 0 h 3631"/>
                <a:gd name="T70" fmla="*/ 0 w 5215"/>
                <a:gd name="T71" fmla="*/ 0 h 3631"/>
                <a:gd name="T72" fmla="*/ 0 w 5215"/>
                <a:gd name="T73" fmla="*/ 0 h 3631"/>
                <a:gd name="T74" fmla="*/ 0 w 5215"/>
                <a:gd name="T75" fmla="*/ 0 h 3631"/>
                <a:gd name="T76" fmla="*/ 0 w 5215"/>
                <a:gd name="T77" fmla="*/ 0 h 3631"/>
                <a:gd name="T78" fmla="*/ 0 w 5215"/>
                <a:gd name="T79" fmla="*/ 0 h 3631"/>
                <a:gd name="T80" fmla="*/ 0 w 5215"/>
                <a:gd name="T81" fmla="*/ 0 h 3631"/>
                <a:gd name="T82" fmla="*/ 0 w 5215"/>
                <a:gd name="T83" fmla="*/ 0 h 3631"/>
                <a:gd name="T84" fmla="*/ 0 w 5215"/>
                <a:gd name="T85" fmla="*/ 0 h 3631"/>
                <a:gd name="T86" fmla="*/ 0 w 5215"/>
                <a:gd name="T87" fmla="*/ 0 h 3631"/>
                <a:gd name="T88" fmla="*/ 0 w 5215"/>
                <a:gd name="T89" fmla="*/ 0 h 3631"/>
                <a:gd name="T90" fmla="*/ 0 w 5215"/>
                <a:gd name="T91" fmla="*/ 0 h 3631"/>
                <a:gd name="T92" fmla="*/ 0 w 5215"/>
                <a:gd name="T93" fmla="*/ 0 h 3631"/>
                <a:gd name="T94" fmla="*/ 0 w 5215"/>
                <a:gd name="T95" fmla="*/ 0 h 3631"/>
                <a:gd name="T96" fmla="*/ 0 w 5215"/>
                <a:gd name="T97" fmla="*/ 0 h 3631"/>
                <a:gd name="T98" fmla="*/ 0 w 5215"/>
                <a:gd name="T99" fmla="*/ 0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02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0 w 3898"/>
                <a:gd name="T1" fmla="*/ 0 h 2133"/>
                <a:gd name="T2" fmla="*/ 0 w 3898"/>
                <a:gd name="T3" fmla="*/ 0 h 2133"/>
                <a:gd name="T4" fmla="*/ 0 w 3898"/>
                <a:gd name="T5" fmla="*/ 0 h 2133"/>
                <a:gd name="T6" fmla="*/ 0 w 3898"/>
                <a:gd name="T7" fmla="*/ 0 h 2133"/>
                <a:gd name="T8" fmla="*/ 0 w 3898"/>
                <a:gd name="T9" fmla="*/ 0 h 2133"/>
                <a:gd name="T10" fmla="*/ 0 w 3898"/>
                <a:gd name="T11" fmla="*/ 0 h 2133"/>
                <a:gd name="T12" fmla="*/ 0 w 3898"/>
                <a:gd name="T13" fmla="*/ 0 h 2133"/>
                <a:gd name="T14" fmla="*/ 0 w 3898"/>
                <a:gd name="T15" fmla="*/ 0 h 2133"/>
                <a:gd name="T16" fmla="*/ 0 w 3898"/>
                <a:gd name="T17" fmla="*/ 0 h 2133"/>
                <a:gd name="T18" fmla="*/ 0 w 3898"/>
                <a:gd name="T19" fmla="*/ 0 h 2133"/>
                <a:gd name="T20" fmla="*/ 0 w 3898"/>
                <a:gd name="T21" fmla="*/ 0 h 2133"/>
                <a:gd name="T22" fmla="*/ 0 w 3898"/>
                <a:gd name="T23" fmla="*/ 0 h 2133"/>
                <a:gd name="T24" fmla="*/ 0 w 3898"/>
                <a:gd name="T25" fmla="*/ 0 h 2133"/>
                <a:gd name="T26" fmla="*/ 0 w 3898"/>
                <a:gd name="T27" fmla="*/ 0 h 2133"/>
                <a:gd name="T28" fmla="*/ 0 w 3898"/>
                <a:gd name="T29" fmla="*/ 0 h 2133"/>
                <a:gd name="T30" fmla="*/ 0 w 3898"/>
                <a:gd name="T31" fmla="*/ 0 h 2133"/>
                <a:gd name="T32" fmla="*/ 0 w 3898"/>
                <a:gd name="T33" fmla="*/ 0 h 2133"/>
                <a:gd name="T34" fmla="*/ 0 w 3898"/>
                <a:gd name="T35" fmla="*/ 0 h 2133"/>
                <a:gd name="T36" fmla="*/ 0 w 3898"/>
                <a:gd name="T37" fmla="*/ 0 h 2133"/>
                <a:gd name="T38" fmla="*/ 0 w 3898"/>
                <a:gd name="T39" fmla="*/ 0 h 2133"/>
                <a:gd name="T40" fmla="*/ 0 w 3898"/>
                <a:gd name="T41" fmla="*/ 0 h 2133"/>
                <a:gd name="T42" fmla="*/ 0 w 3898"/>
                <a:gd name="T43" fmla="*/ 0 h 2133"/>
                <a:gd name="T44" fmla="*/ 0 w 3898"/>
                <a:gd name="T45" fmla="*/ 0 h 2133"/>
                <a:gd name="T46" fmla="*/ 0 w 3898"/>
                <a:gd name="T47" fmla="*/ 0 h 2133"/>
                <a:gd name="T48" fmla="*/ 0 w 3898"/>
                <a:gd name="T49" fmla="*/ 0 h 2133"/>
                <a:gd name="T50" fmla="*/ 0 w 3898"/>
                <a:gd name="T51" fmla="*/ 0 h 2133"/>
                <a:gd name="T52" fmla="*/ 0 w 3898"/>
                <a:gd name="T53" fmla="*/ 0 h 2133"/>
                <a:gd name="T54" fmla="*/ 0 w 3898"/>
                <a:gd name="T55" fmla="*/ 0 h 2133"/>
                <a:gd name="T56" fmla="*/ 0 w 3898"/>
                <a:gd name="T57" fmla="*/ 0 h 2133"/>
                <a:gd name="T58" fmla="*/ 0 w 3898"/>
                <a:gd name="T59" fmla="*/ 0 h 2133"/>
                <a:gd name="T60" fmla="*/ 0 w 3898"/>
                <a:gd name="T61" fmla="*/ 0 h 2133"/>
                <a:gd name="T62" fmla="*/ 0 w 3898"/>
                <a:gd name="T63" fmla="*/ 0 h 2133"/>
                <a:gd name="T64" fmla="*/ 0 w 3898"/>
                <a:gd name="T65" fmla="*/ 0 h 2133"/>
                <a:gd name="T66" fmla="*/ 0 w 3898"/>
                <a:gd name="T67" fmla="*/ 0 h 2133"/>
                <a:gd name="T68" fmla="*/ 0 w 3898"/>
                <a:gd name="T69" fmla="*/ 0 h 2133"/>
                <a:gd name="T70" fmla="*/ 0 w 3898"/>
                <a:gd name="T71" fmla="*/ 0 h 2133"/>
                <a:gd name="T72" fmla="*/ 0 w 3898"/>
                <a:gd name="T73" fmla="*/ 0 h 2133"/>
                <a:gd name="T74" fmla="*/ 0 w 3898"/>
                <a:gd name="T75" fmla="*/ 0 h 2133"/>
                <a:gd name="T76" fmla="*/ 0 w 3898"/>
                <a:gd name="T77" fmla="*/ 0 h 2133"/>
                <a:gd name="T78" fmla="*/ 0 w 3898"/>
                <a:gd name="T79" fmla="*/ 0 h 2133"/>
                <a:gd name="T80" fmla="*/ 0 w 3898"/>
                <a:gd name="T81" fmla="*/ 0 h 2133"/>
                <a:gd name="T82" fmla="*/ 0 w 3898"/>
                <a:gd name="T83" fmla="*/ 0 h 2133"/>
                <a:gd name="T84" fmla="*/ 0 w 3898"/>
                <a:gd name="T85" fmla="*/ 0 h 2133"/>
                <a:gd name="T86" fmla="*/ 0 w 3898"/>
                <a:gd name="T87" fmla="*/ 0 h 2133"/>
                <a:gd name="T88" fmla="*/ 0 w 3898"/>
                <a:gd name="T89" fmla="*/ 0 h 2133"/>
                <a:gd name="T90" fmla="*/ 0 w 3898"/>
                <a:gd name="T91" fmla="*/ 0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03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0 w 266"/>
                <a:gd name="T1" fmla="*/ 0 h 232"/>
                <a:gd name="T2" fmla="*/ 0 w 266"/>
                <a:gd name="T3" fmla="*/ 0 h 232"/>
                <a:gd name="T4" fmla="*/ 0 w 266"/>
                <a:gd name="T5" fmla="*/ 0 h 232"/>
                <a:gd name="T6" fmla="*/ 0 w 266"/>
                <a:gd name="T7" fmla="*/ 0 h 232"/>
                <a:gd name="T8" fmla="*/ 0 w 266"/>
                <a:gd name="T9" fmla="*/ 0 h 232"/>
                <a:gd name="T10" fmla="*/ 0 w 266"/>
                <a:gd name="T11" fmla="*/ 0 h 232"/>
                <a:gd name="T12" fmla="*/ 0 w 266"/>
                <a:gd name="T13" fmla="*/ 0 h 232"/>
                <a:gd name="T14" fmla="*/ 0 w 266"/>
                <a:gd name="T15" fmla="*/ 0 h 232"/>
                <a:gd name="T16" fmla="*/ 0 w 266"/>
                <a:gd name="T17" fmla="*/ 0 h 232"/>
                <a:gd name="T18" fmla="*/ 0 w 266"/>
                <a:gd name="T19" fmla="*/ 0 h 232"/>
                <a:gd name="T20" fmla="*/ 0 w 266"/>
                <a:gd name="T21" fmla="*/ 0 h 232"/>
                <a:gd name="T22" fmla="*/ 0 w 266"/>
                <a:gd name="T23" fmla="*/ 0 h 232"/>
                <a:gd name="T24" fmla="*/ 0 w 266"/>
                <a:gd name="T25" fmla="*/ 0 h 232"/>
                <a:gd name="T26" fmla="*/ 0 w 266"/>
                <a:gd name="T27" fmla="*/ 0 h 232"/>
                <a:gd name="T28" fmla="*/ 0 w 266"/>
                <a:gd name="T29" fmla="*/ 0 h 232"/>
                <a:gd name="T30" fmla="*/ 0 w 266"/>
                <a:gd name="T31" fmla="*/ 0 h 232"/>
                <a:gd name="T32" fmla="*/ 0 w 266"/>
                <a:gd name="T33" fmla="*/ 0 h 232"/>
                <a:gd name="T34" fmla="*/ 0 w 266"/>
                <a:gd name="T35" fmla="*/ 0 h 232"/>
                <a:gd name="T36" fmla="*/ 0 w 266"/>
                <a:gd name="T37" fmla="*/ 0 h 232"/>
                <a:gd name="T38" fmla="*/ 0 w 266"/>
                <a:gd name="T39" fmla="*/ 0 h 232"/>
                <a:gd name="T40" fmla="*/ 0 w 266"/>
                <a:gd name="T41" fmla="*/ 0 h 232"/>
                <a:gd name="T42" fmla="*/ 0 w 266"/>
                <a:gd name="T43" fmla="*/ 0 h 232"/>
                <a:gd name="T44" fmla="*/ 0 w 266"/>
                <a:gd name="T45" fmla="*/ 0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04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0 w 108"/>
                <a:gd name="T1" fmla="*/ 0 h 144"/>
                <a:gd name="T2" fmla="*/ 0 w 108"/>
                <a:gd name="T3" fmla="*/ 0 h 144"/>
                <a:gd name="T4" fmla="*/ 0 w 108"/>
                <a:gd name="T5" fmla="*/ 0 h 144"/>
                <a:gd name="T6" fmla="*/ 0 w 108"/>
                <a:gd name="T7" fmla="*/ 0 h 144"/>
                <a:gd name="T8" fmla="*/ 0 w 108"/>
                <a:gd name="T9" fmla="*/ 0 h 144"/>
                <a:gd name="T10" fmla="*/ 0 w 108"/>
                <a:gd name="T11" fmla="*/ 0 h 144"/>
                <a:gd name="T12" fmla="*/ 0 w 108"/>
                <a:gd name="T13" fmla="*/ 0 h 144"/>
                <a:gd name="T14" fmla="*/ 0 w 108"/>
                <a:gd name="T15" fmla="*/ 0 h 144"/>
                <a:gd name="T16" fmla="*/ 0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05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0 w 116"/>
                <a:gd name="T1" fmla="*/ 0 h 144"/>
                <a:gd name="T2" fmla="*/ 0 w 116"/>
                <a:gd name="T3" fmla="*/ 0 h 144"/>
                <a:gd name="T4" fmla="*/ 0 w 116"/>
                <a:gd name="T5" fmla="*/ 0 h 144"/>
                <a:gd name="T6" fmla="*/ 0 w 116"/>
                <a:gd name="T7" fmla="*/ 0 h 144"/>
                <a:gd name="T8" fmla="*/ 0 w 116"/>
                <a:gd name="T9" fmla="*/ 0 h 144"/>
                <a:gd name="T10" fmla="*/ 0 w 116"/>
                <a:gd name="T11" fmla="*/ 0 h 144"/>
                <a:gd name="T12" fmla="*/ 0 w 116"/>
                <a:gd name="T13" fmla="*/ 0 h 144"/>
                <a:gd name="T14" fmla="*/ 0 w 116"/>
                <a:gd name="T15" fmla="*/ 0 h 144"/>
                <a:gd name="T16" fmla="*/ 0 w 116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06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0 w 267"/>
                <a:gd name="T1" fmla="*/ 0 h 210"/>
                <a:gd name="T2" fmla="*/ 0 w 267"/>
                <a:gd name="T3" fmla="*/ 0 h 210"/>
                <a:gd name="T4" fmla="*/ 0 w 267"/>
                <a:gd name="T5" fmla="*/ 0 h 210"/>
                <a:gd name="T6" fmla="*/ 0 w 267"/>
                <a:gd name="T7" fmla="*/ 0 h 210"/>
                <a:gd name="T8" fmla="*/ 0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07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0 w 112"/>
                <a:gd name="T1" fmla="*/ 0 h 143"/>
                <a:gd name="T2" fmla="*/ 0 w 112"/>
                <a:gd name="T3" fmla="*/ 0 h 143"/>
                <a:gd name="T4" fmla="*/ 0 w 112"/>
                <a:gd name="T5" fmla="*/ 0 h 143"/>
                <a:gd name="T6" fmla="*/ 0 w 112"/>
                <a:gd name="T7" fmla="*/ 0 h 143"/>
                <a:gd name="T8" fmla="*/ 0 w 112"/>
                <a:gd name="T9" fmla="*/ 0 h 143"/>
                <a:gd name="T10" fmla="*/ 0 w 112"/>
                <a:gd name="T11" fmla="*/ 0 h 143"/>
                <a:gd name="T12" fmla="*/ 0 w 112"/>
                <a:gd name="T13" fmla="*/ 0 h 143"/>
                <a:gd name="T14" fmla="*/ 0 w 112"/>
                <a:gd name="T15" fmla="*/ 0 h 143"/>
                <a:gd name="T16" fmla="*/ 0 w 112"/>
                <a:gd name="T17" fmla="*/ 0 h 143"/>
                <a:gd name="T18" fmla="*/ 0 w 112"/>
                <a:gd name="T19" fmla="*/ 0 h 143"/>
                <a:gd name="T20" fmla="*/ 0 w 112"/>
                <a:gd name="T21" fmla="*/ 0 h 143"/>
                <a:gd name="T22" fmla="*/ 0 w 112"/>
                <a:gd name="T23" fmla="*/ 0 h 143"/>
                <a:gd name="T24" fmla="*/ 0 w 112"/>
                <a:gd name="T25" fmla="*/ 0 h 143"/>
                <a:gd name="T26" fmla="*/ 0 w 112"/>
                <a:gd name="T27" fmla="*/ 0 h 143"/>
                <a:gd name="T28" fmla="*/ 0 w 112"/>
                <a:gd name="T29" fmla="*/ 0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08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0 w 114"/>
                <a:gd name="T1" fmla="*/ 0 h 118"/>
                <a:gd name="T2" fmla="*/ 0 w 114"/>
                <a:gd name="T3" fmla="*/ 0 h 118"/>
                <a:gd name="T4" fmla="*/ 0 w 114"/>
                <a:gd name="T5" fmla="*/ 0 h 118"/>
                <a:gd name="T6" fmla="*/ 0 w 114"/>
                <a:gd name="T7" fmla="*/ 0 h 118"/>
                <a:gd name="T8" fmla="*/ 0 w 114"/>
                <a:gd name="T9" fmla="*/ 0 h 118"/>
                <a:gd name="T10" fmla="*/ 0 w 114"/>
                <a:gd name="T11" fmla="*/ 0 h 118"/>
                <a:gd name="T12" fmla="*/ 0 w 114"/>
                <a:gd name="T13" fmla="*/ 0 h 118"/>
                <a:gd name="T14" fmla="*/ 0 w 114"/>
                <a:gd name="T15" fmla="*/ 0 h 118"/>
                <a:gd name="T16" fmla="*/ 0 w 114"/>
                <a:gd name="T17" fmla="*/ 0 h 118"/>
                <a:gd name="T18" fmla="*/ 0 w 114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09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0 w 3393"/>
                <a:gd name="T1" fmla="*/ 0 h 2481"/>
                <a:gd name="T2" fmla="*/ 0 w 3393"/>
                <a:gd name="T3" fmla="*/ 0 h 2481"/>
                <a:gd name="T4" fmla="*/ 0 w 3393"/>
                <a:gd name="T5" fmla="*/ 0 h 2481"/>
                <a:gd name="T6" fmla="*/ 0 w 3393"/>
                <a:gd name="T7" fmla="*/ 0 h 2481"/>
                <a:gd name="T8" fmla="*/ 0 w 3393"/>
                <a:gd name="T9" fmla="*/ 0 h 2481"/>
                <a:gd name="T10" fmla="*/ 0 w 3393"/>
                <a:gd name="T11" fmla="*/ 0 h 2481"/>
                <a:gd name="T12" fmla="*/ 0 w 3393"/>
                <a:gd name="T13" fmla="*/ 0 h 2481"/>
                <a:gd name="T14" fmla="*/ 0 w 3393"/>
                <a:gd name="T15" fmla="*/ 0 h 2481"/>
                <a:gd name="T16" fmla="*/ 0 w 3393"/>
                <a:gd name="T17" fmla="*/ 0 h 2481"/>
                <a:gd name="T18" fmla="*/ 0 w 3393"/>
                <a:gd name="T19" fmla="*/ 0 h 2481"/>
                <a:gd name="T20" fmla="*/ 0 w 3393"/>
                <a:gd name="T21" fmla="*/ 0 h 2481"/>
                <a:gd name="T22" fmla="*/ 0 w 3393"/>
                <a:gd name="T23" fmla="*/ 0 h 2481"/>
                <a:gd name="T24" fmla="*/ 0 w 3393"/>
                <a:gd name="T25" fmla="*/ 0 h 2481"/>
                <a:gd name="T26" fmla="*/ 0 w 3393"/>
                <a:gd name="T27" fmla="*/ 0 h 2481"/>
                <a:gd name="T28" fmla="*/ 0 w 3393"/>
                <a:gd name="T29" fmla="*/ 0 h 2481"/>
                <a:gd name="T30" fmla="*/ 0 w 3393"/>
                <a:gd name="T31" fmla="*/ 0 h 2481"/>
                <a:gd name="T32" fmla="*/ 0 w 3393"/>
                <a:gd name="T33" fmla="*/ 0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10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0 w 2602"/>
                <a:gd name="T1" fmla="*/ 0 h 1931"/>
                <a:gd name="T2" fmla="*/ 0 w 2602"/>
                <a:gd name="T3" fmla="*/ 0 h 1931"/>
                <a:gd name="T4" fmla="*/ 0 w 2602"/>
                <a:gd name="T5" fmla="*/ 0 h 1931"/>
                <a:gd name="T6" fmla="*/ 0 w 2602"/>
                <a:gd name="T7" fmla="*/ 0 h 1931"/>
                <a:gd name="T8" fmla="*/ 0 w 2602"/>
                <a:gd name="T9" fmla="*/ 0 h 1931"/>
                <a:gd name="T10" fmla="*/ 0 w 2602"/>
                <a:gd name="T11" fmla="*/ 0 h 1931"/>
                <a:gd name="T12" fmla="*/ 0 w 2602"/>
                <a:gd name="T13" fmla="*/ 0 h 1931"/>
                <a:gd name="T14" fmla="*/ 0 w 2602"/>
                <a:gd name="T15" fmla="*/ 0 h 1931"/>
                <a:gd name="T16" fmla="*/ 0 w 2602"/>
                <a:gd name="T17" fmla="*/ 0 h 1931"/>
                <a:gd name="T18" fmla="*/ 0 w 2602"/>
                <a:gd name="T19" fmla="*/ 0 h 1931"/>
                <a:gd name="T20" fmla="*/ 0 w 2602"/>
                <a:gd name="T21" fmla="*/ 0 h 1931"/>
                <a:gd name="T22" fmla="*/ 0 w 2602"/>
                <a:gd name="T23" fmla="*/ 0 h 1931"/>
                <a:gd name="T24" fmla="*/ 0 w 2602"/>
                <a:gd name="T25" fmla="*/ 0 h 1931"/>
                <a:gd name="T26" fmla="*/ 0 w 2602"/>
                <a:gd name="T27" fmla="*/ 0 h 1931"/>
                <a:gd name="T28" fmla="*/ 0 w 2602"/>
                <a:gd name="T29" fmla="*/ 0 h 1931"/>
                <a:gd name="T30" fmla="*/ 0 w 2602"/>
                <a:gd name="T31" fmla="*/ 0 h 1931"/>
                <a:gd name="T32" fmla="*/ 0 w 2602"/>
                <a:gd name="T33" fmla="*/ 0 h 1931"/>
                <a:gd name="T34" fmla="*/ 0 w 2602"/>
                <a:gd name="T35" fmla="*/ 0 h 1931"/>
                <a:gd name="T36" fmla="*/ 0 w 2602"/>
                <a:gd name="T37" fmla="*/ 0 h 1931"/>
                <a:gd name="T38" fmla="*/ 0 w 2602"/>
                <a:gd name="T39" fmla="*/ 0 h 1931"/>
                <a:gd name="T40" fmla="*/ 0 w 2602"/>
                <a:gd name="T41" fmla="*/ 0 h 1931"/>
                <a:gd name="T42" fmla="*/ 0 w 2602"/>
                <a:gd name="T43" fmla="*/ 0 h 1931"/>
                <a:gd name="T44" fmla="*/ 0 w 2602"/>
                <a:gd name="T45" fmla="*/ 0 h 1931"/>
                <a:gd name="T46" fmla="*/ 0 w 2602"/>
                <a:gd name="T47" fmla="*/ 0 h 1931"/>
                <a:gd name="T48" fmla="*/ 0 w 2602"/>
                <a:gd name="T49" fmla="*/ 0 h 1931"/>
                <a:gd name="T50" fmla="*/ 0 w 2602"/>
                <a:gd name="T51" fmla="*/ 0 h 1931"/>
                <a:gd name="T52" fmla="*/ 0 w 2602"/>
                <a:gd name="T53" fmla="*/ 0 h 1931"/>
                <a:gd name="T54" fmla="*/ 0 w 2602"/>
                <a:gd name="T55" fmla="*/ 0 h 1931"/>
                <a:gd name="T56" fmla="*/ 0 w 2602"/>
                <a:gd name="T57" fmla="*/ 0 h 1931"/>
                <a:gd name="T58" fmla="*/ 0 w 2602"/>
                <a:gd name="T59" fmla="*/ 0 h 1931"/>
                <a:gd name="T60" fmla="*/ 0 w 2602"/>
                <a:gd name="T61" fmla="*/ 0 h 1931"/>
                <a:gd name="T62" fmla="*/ 0 w 2602"/>
                <a:gd name="T63" fmla="*/ 0 h 1931"/>
                <a:gd name="T64" fmla="*/ 0 w 2602"/>
                <a:gd name="T65" fmla="*/ 0 h 1931"/>
                <a:gd name="T66" fmla="*/ 0 w 2602"/>
                <a:gd name="T67" fmla="*/ 0 h 1931"/>
                <a:gd name="T68" fmla="*/ 0 w 2602"/>
                <a:gd name="T69" fmla="*/ 0 h 1931"/>
                <a:gd name="T70" fmla="*/ 0 w 2602"/>
                <a:gd name="T71" fmla="*/ 0 h 1931"/>
                <a:gd name="T72" fmla="*/ 0 w 2602"/>
                <a:gd name="T73" fmla="*/ 0 h 1931"/>
                <a:gd name="T74" fmla="*/ 0 w 2602"/>
                <a:gd name="T75" fmla="*/ 0 h 1931"/>
                <a:gd name="T76" fmla="*/ 0 w 2602"/>
                <a:gd name="T77" fmla="*/ 0 h 1931"/>
                <a:gd name="T78" fmla="*/ 0 w 2602"/>
                <a:gd name="T79" fmla="*/ 0 h 1931"/>
                <a:gd name="T80" fmla="*/ 0 w 2602"/>
                <a:gd name="T81" fmla="*/ 0 h 1931"/>
                <a:gd name="T82" fmla="*/ 0 w 2602"/>
                <a:gd name="T83" fmla="*/ 0 h 1931"/>
                <a:gd name="T84" fmla="*/ 0 w 2602"/>
                <a:gd name="T85" fmla="*/ 0 h 1931"/>
                <a:gd name="T86" fmla="*/ 0 w 2602"/>
                <a:gd name="T87" fmla="*/ 0 h 1931"/>
                <a:gd name="T88" fmla="*/ 0 w 2602"/>
                <a:gd name="T89" fmla="*/ 0 h 1931"/>
                <a:gd name="T90" fmla="*/ 0 w 2602"/>
                <a:gd name="T91" fmla="*/ 0 h 1931"/>
                <a:gd name="T92" fmla="*/ 0 w 2602"/>
                <a:gd name="T93" fmla="*/ 0 h 1931"/>
                <a:gd name="T94" fmla="*/ 0 w 2602"/>
                <a:gd name="T95" fmla="*/ 0 h 1931"/>
                <a:gd name="T96" fmla="*/ 0 w 2602"/>
                <a:gd name="T97" fmla="*/ 0 h 1931"/>
                <a:gd name="T98" fmla="*/ 0 w 2602"/>
                <a:gd name="T99" fmla="*/ 0 h 1931"/>
                <a:gd name="T100" fmla="*/ 0 w 2602"/>
                <a:gd name="T101" fmla="*/ 0 h 1931"/>
                <a:gd name="T102" fmla="*/ 0 w 2602"/>
                <a:gd name="T103" fmla="*/ 0 h 1931"/>
                <a:gd name="T104" fmla="*/ 0 w 2602"/>
                <a:gd name="T105" fmla="*/ 0 h 1931"/>
                <a:gd name="T106" fmla="*/ 0 w 2602"/>
                <a:gd name="T107" fmla="*/ 0 h 1931"/>
                <a:gd name="T108" fmla="*/ 0 w 2602"/>
                <a:gd name="T109" fmla="*/ 0 h 1931"/>
                <a:gd name="T110" fmla="*/ 0 w 2602"/>
                <a:gd name="T111" fmla="*/ 0 h 1931"/>
                <a:gd name="T112" fmla="*/ 0 w 2602"/>
                <a:gd name="T113" fmla="*/ 0 h 1931"/>
                <a:gd name="T114" fmla="*/ 0 w 2602"/>
                <a:gd name="T115" fmla="*/ 0 h 1931"/>
                <a:gd name="T116" fmla="*/ 0 w 2602"/>
                <a:gd name="T117" fmla="*/ 0 h 1931"/>
                <a:gd name="T118" fmla="*/ 0 w 2602"/>
                <a:gd name="T119" fmla="*/ 0 h 1931"/>
                <a:gd name="T120" fmla="*/ 0 w 2602"/>
                <a:gd name="T121" fmla="*/ 0 h 1931"/>
                <a:gd name="T122" fmla="*/ 0 w 2602"/>
                <a:gd name="T123" fmla="*/ 0 h 1931"/>
                <a:gd name="T124" fmla="*/ 0 w 2602"/>
                <a:gd name="T125" fmla="*/ 0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11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0 w 179"/>
                <a:gd name="T1" fmla="*/ 0 h 139"/>
                <a:gd name="T2" fmla="*/ 0 w 179"/>
                <a:gd name="T3" fmla="*/ 0 h 139"/>
                <a:gd name="T4" fmla="*/ 0 w 179"/>
                <a:gd name="T5" fmla="*/ 0 h 139"/>
                <a:gd name="T6" fmla="*/ 0 w 179"/>
                <a:gd name="T7" fmla="*/ 0 h 139"/>
                <a:gd name="T8" fmla="*/ 0 w 179"/>
                <a:gd name="T9" fmla="*/ 0 h 139"/>
                <a:gd name="T10" fmla="*/ 0 w 179"/>
                <a:gd name="T11" fmla="*/ 0 h 139"/>
                <a:gd name="T12" fmla="*/ 0 w 179"/>
                <a:gd name="T13" fmla="*/ 0 h 139"/>
                <a:gd name="T14" fmla="*/ 0 w 179"/>
                <a:gd name="T15" fmla="*/ 0 h 139"/>
                <a:gd name="T16" fmla="*/ 0 w 179"/>
                <a:gd name="T17" fmla="*/ 0 h 139"/>
                <a:gd name="T18" fmla="*/ 0 w 179"/>
                <a:gd name="T19" fmla="*/ 0 h 139"/>
                <a:gd name="T20" fmla="*/ 0 w 179"/>
                <a:gd name="T21" fmla="*/ 0 h 139"/>
                <a:gd name="T22" fmla="*/ 0 w 179"/>
                <a:gd name="T23" fmla="*/ 0 h 139"/>
                <a:gd name="T24" fmla="*/ 0 w 179"/>
                <a:gd name="T25" fmla="*/ 0 h 139"/>
                <a:gd name="T26" fmla="*/ 0 w 179"/>
                <a:gd name="T27" fmla="*/ 0 h 139"/>
                <a:gd name="T28" fmla="*/ 0 w 179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12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0 w 372"/>
                <a:gd name="T1" fmla="*/ 0 h 224"/>
                <a:gd name="T2" fmla="*/ 0 w 372"/>
                <a:gd name="T3" fmla="*/ 0 h 224"/>
                <a:gd name="T4" fmla="*/ 0 w 372"/>
                <a:gd name="T5" fmla="*/ 0 h 224"/>
                <a:gd name="T6" fmla="*/ 0 w 372"/>
                <a:gd name="T7" fmla="*/ 0 h 224"/>
                <a:gd name="T8" fmla="*/ 0 w 372"/>
                <a:gd name="T9" fmla="*/ 0 h 224"/>
                <a:gd name="T10" fmla="*/ 0 w 372"/>
                <a:gd name="T11" fmla="*/ 0 h 224"/>
                <a:gd name="T12" fmla="*/ 0 w 372"/>
                <a:gd name="T13" fmla="*/ 0 h 224"/>
                <a:gd name="T14" fmla="*/ 0 w 372"/>
                <a:gd name="T15" fmla="*/ 0 h 224"/>
                <a:gd name="T16" fmla="*/ 0 w 372"/>
                <a:gd name="T17" fmla="*/ 0 h 224"/>
                <a:gd name="T18" fmla="*/ 0 w 372"/>
                <a:gd name="T19" fmla="*/ 0 h 224"/>
                <a:gd name="T20" fmla="*/ 0 w 372"/>
                <a:gd name="T21" fmla="*/ 0 h 224"/>
                <a:gd name="T22" fmla="*/ 0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13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0 w 49"/>
                <a:gd name="T1" fmla="*/ 0 h 250"/>
                <a:gd name="T2" fmla="*/ 0 w 49"/>
                <a:gd name="T3" fmla="*/ 0 h 250"/>
                <a:gd name="T4" fmla="*/ 0 w 49"/>
                <a:gd name="T5" fmla="*/ 0 h 250"/>
                <a:gd name="T6" fmla="*/ 0 w 49"/>
                <a:gd name="T7" fmla="*/ 0 h 250"/>
                <a:gd name="T8" fmla="*/ 0 w 49"/>
                <a:gd name="T9" fmla="*/ 0 h 250"/>
                <a:gd name="T10" fmla="*/ 0 w 49"/>
                <a:gd name="T11" fmla="*/ 0 h 250"/>
                <a:gd name="T12" fmla="*/ 0 w 49"/>
                <a:gd name="T13" fmla="*/ 0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14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0 w 46"/>
                <a:gd name="T1" fmla="*/ 0 h 194"/>
                <a:gd name="T2" fmla="*/ 0 w 46"/>
                <a:gd name="T3" fmla="*/ 0 h 194"/>
                <a:gd name="T4" fmla="*/ 0 w 46"/>
                <a:gd name="T5" fmla="*/ 0 h 194"/>
                <a:gd name="T6" fmla="*/ 0 w 46"/>
                <a:gd name="T7" fmla="*/ 0 h 194"/>
                <a:gd name="T8" fmla="*/ 0 w 46"/>
                <a:gd name="T9" fmla="*/ 0 h 194"/>
                <a:gd name="T10" fmla="*/ 0 w 46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15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0 w 400"/>
                <a:gd name="T1" fmla="*/ 0 h 261"/>
                <a:gd name="T2" fmla="*/ 0 w 400"/>
                <a:gd name="T3" fmla="*/ 0 h 261"/>
                <a:gd name="T4" fmla="*/ 0 w 400"/>
                <a:gd name="T5" fmla="*/ 0 h 261"/>
                <a:gd name="T6" fmla="*/ 0 w 400"/>
                <a:gd name="T7" fmla="*/ 0 h 261"/>
                <a:gd name="T8" fmla="*/ 0 w 400"/>
                <a:gd name="T9" fmla="*/ 0 h 261"/>
                <a:gd name="T10" fmla="*/ 0 w 400"/>
                <a:gd name="T11" fmla="*/ 0 h 261"/>
                <a:gd name="T12" fmla="*/ 0 w 400"/>
                <a:gd name="T13" fmla="*/ 0 h 261"/>
                <a:gd name="T14" fmla="*/ 0 w 400"/>
                <a:gd name="T15" fmla="*/ 0 h 261"/>
                <a:gd name="T16" fmla="*/ 0 w 400"/>
                <a:gd name="T17" fmla="*/ 0 h 261"/>
                <a:gd name="T18" fmla="*/ 0 w 400"/>
                <a:gd name="T19" fmla="*/ 0 h 261"/>
                <a:gd name="T20" fmla="*/ 0 w 400"/>
                <a:gd name="T21" fmla="*/ 0 h 261"/>
                <a:gd name="T22" fmla="*/ 0 w 400"/>
                <a:gd name="T23" fmla="*/ 0 h 261"/>
                <a:gd name="T24" fmla="*/ 0 w 400"/>
                <a:gd name="T25" fmla="*/ 0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16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0 w 479"/>
                <a:gd name="T1" fmla="*/ 0 h 384"/>
                <a:gd name="T2" fmla="*/ 0 w 479"/>
                <a:gd name="T3" fmla="*/ 0 h 384"/>
                <a:gd name="T4" fmla="*/ 0 w 479"/>
                <a:gd name="T5" fmla="*/ 0 h 384"/>
                <a:gd name="T6" fmla="*/ 0 w 479"/>
                <a:gd name="T7" fmla="*/ 0 h 384"/>
                <a:gd name="T8" fmla="*/ 0 w 479"/>
                <a:gd name="T9" fmla="*/ 0 h 384"/>
                <a:gd name="T10" fmla="*/ 0 w 479"/>
                <a:gd name="T11" fmla="*/ 0 h 384"/>
                <a:gd name="T12" fmla="*/ 0 w 479"/>
                <a:gd name="T13" fmla="*/ 0 h 384"/>
                <a:gd name="T14" fmla="*/ 0 w 479"/>
                <a:gd name="T15" fmla="*/ 0 h 384"/>
                <a:gd name="T16" fmla="*/ 0 w 479"/>
                <a:gd name="T17" fmla="*/ 0 h 384"/>
                <a:gd name="T18" fmla="*/ 0 w 479"/>
                <a:gd name="T19" fmla="*/ 0 h 384"/>
                <a:gd name="T20" fmla="*/ 0 w 479"/>
                <a:gd name="T21" fmla="*/ 0 h 384"/>
                <a:gd name="T22" fmla="*/ 0 w 479"/>
                <a:gd name="T23" fmla="*/ 0 h 384"/>
                <a:gd name="T24" fmla="*/ 0 w 479"/>
                <a:gd name="T25" fmla="*/ 0 h 384"/>
                <a:gd name="T26" fmla="*/ 0 w 479"/>
                <a:gd name="T27" fmla="*/ 0 h 384"/>
                <a:gd name="T28" fmla="*/ 0 w 479"/>
                <a:gd name="T29" fmla="*/ 0 h 384"/>
                <a:gd name="T30" fmla="*/ 0 w 479"/>
                <a:gd name="T31" fmla="*/ 0 h 384"/>
                <a:gd name="T32" fmla="*/ 0 w 479"/>
                <a:gd name="T33" fmla="*/ 0 h 384"/>
                <a:gd name="T34" fmla="*/ 0 w 479"/>
                <a:gd name="T35" fmla="*/ 0 h 384"/>
                <a:gd name="T36" fmla="*/ 0 w 479"/>
                <a:gd name="T37" fmla="*/ 0 h 384"/>
                <a:gd name="T38" fmla="*/ 0 w 479"/>
                <a:gd name="T39" fmla="*/ 0 h 384"/>
                <a:gd name="T40" fmla="*/ 0 w 479"/>
                <a:gd name="T41" fmla="*/ 0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17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0 w 102"/>
                <a:gd name="T1" fmla="*/ 0 h 154"/>
                <a:gd name="T2" fmla="*/ 0 w 102"/>
                <a:gd name="T3" fmla="*/ 0 h 154"/>
                <a:gd name="T4" fmla="*/ 0 w 102"/>
                <a:gd name="T5" fmla="*/ 0 h 154"/>
                <a:gd name="T6" fmla="*/ 0 w 102"/>
                <a:gd name="T7" fmla="*/ 0 h 154"/>
                <a:gd name="T8" fmla="*/ 0 w 102"/>
                <a:gd name="T9" fmla="*/ 0 h 154"/>
                <a:gd name="T10" fmla="*/ 0 w 102"/>
                <a:gd name="T11" fmla="*/ 0 h 154"/>
                <a:gd name="T12" fmla="*/ 0 w 102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18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0 w 76"/>
                <a:gd name="T1" fmla="*/ 0 h 50"/>
                <a:gd name="T2" fmla="*/ 0 w 76"/>
                <a:gd name="T3" fmla="*/ 0 h 50"/>
                <a:gd name="T4" fmla="*/ 0 w 76"/>
                <a:gd name="T5" fmla="*/ 0 h 50"/>
                <a:gd name="T6" fmla="*/ 0 w 76"/>
                <a:gd name="T7" fmla="*/ 0 h 50"/>
                <a:gd name="T8" fmla="*/ 0 w 76"/>
                <a:gd name="T9" fmla="*/ 0 h 50"/>
                <a:gd name="T10" fmla="*/ 0 w 76"/>
                <a:gd name="T11" fmla="*/ 0 h 50"/>
                <a:gd name="T12" fmla="*/ 0 w 76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19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0 w 107"/>
                <a:gd name="T1" fmla="*/ 0 h 104"/>
                <a:gd name="T2" fmla="*/ 0 w 107"/>
                <a:gd name="T3" fmla="*/ 0 h 104"/>
                <a:gd name="T4" fmla="*/ 0 w 107"/>
                <a:gd name="T5" fmla="*/ 0 h 104"/>
                <a:gd name="T6" fmla="*/ 0 w 107"/>
                <a:gd name="T7" fmla="*/ 0 h 104"/>
                <a:gd name="T8" fmla="*/ 0 w 107"/>
                <a:gd name="T9" fmla="*/ 0 h 104"/>
                <a:gd name="T10" fmla="*/ 0 w 107"/>
                <a:gd name="T11" fmla="*/ 0 h 104"/>
                <a:gd name="T12" fmla="*/ 0 w 107"/>
                <a:gd name="T13" fmla="*/ 0 h 104"/>
                <a:gd name="T14" fmla="*/ 0 w 107"/>
                <a:gd name="T15" fmla="*/ 0 h 104"/>
                <a:gd name="T16" fmla="*/ 0 w 107"/>
                <a:gd name="T17" fmla="*/ 0 h 104"/>
                <a:gd name="T18" fmla="*/ 0 w 107"/>
                <a:gd name="T19" fmla="*/ 0 h 104"/>
                <a:gd name="T20" fmla="*/ 0 w 107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20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0 w 172"/>
                <a:gd name="T1" fmla="*/ 0 h 183"/>
                <a:gd name="T2" fmla="*/ 0 w 172"/>
                <a:gd name="T3" fmla="*/ 0 h 183"/>
                <a:gd name="T4" fmla="*/ 0 w 172"/>
                <a:gd name="T5" fmla="*/ 0 h 183"/>
                <a:gd name="T6" fmla="*/ 0 w 172"/>
                <a:gd name="T7" fmla="*/ 0 h 183"/>
                <a:gd name="T8" fmla="*/ 0 w 172"/>
                <a:gd name="T9" fmla="*/ 0 h 183"/>
                <a:gd name="T10" fmla="*/ 0 w 172"/>
                <a:gd name="T11" fmla="*/ 0 h 183"/>
                <a:gd name="T12" fmla="*/ 0 w 172"/>
                <a:gd name="T13" fmla="*/ 0 h 183"/>
                <a:gd name="T14" fmla="*/ 0 w 172"/>
                <a:gd name="T15" fmla="*/ 0 h 183"/>
                <a:gd name="T16" fmla="*/ 0 w 172"/>
                <a:gd name="T17" fmla="*/ 0 h 183"/>
                <a:gd name="T18" fmla="*/ 0 w 172"/>
                <a:gd name="T19" fmla="*/ 0 h 183"/>
                <a:gd name="T20" fmla="*/ 0 w 172"/>
                <a:gd name="T21" fmla="*/ 0 h 183"/>
                <a:gd name="T22" fmla="*/ 0 w 172"/>
                <a:gd name="T23" fmla="*/ 0 h 183"/>
                <a:gd name="T24" fmla="*/ 0 w 172"/>
                <a:gd name="T25" fmla="*/ 0 h 183"/>
                <a:gd name="T26" fmla="*/ 0 w 172"/>
                <a:gd name="T27" fmla="*/ 0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21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0 h 110"/>
                <a:gd name="T2" fmla="*/ 0 w 184"/>
                <a:gd name="T3" fmla="*/ 0 h 110"/>
                <a:gd name="T4" fmla="*/ 0 w 184"/>
                <a:gd name="T5" fmla="*/ 0 h 110"/>
                <a:gd name="T6" fmla="*/ 0 w 18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22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0 w 258"/>
                <a:gd name="T1" fmla="*/ 0 h 191"/>
                <a:gd name="T2" fmla="*/ 0 w 258"/>
                <a:gd name="T3" fmla="*/ 0 h 191"/>
                <a:gd name="T4" fmla="*/ 0 w 258"/>
                <a:gd name="T5" fmla="*/ 0 h 191"/>
                <a:gd name="T6" fmla="*/ 0 w 258"/>
                <a:gd name="T7" fmla="*/ 0 h 191"/>
                <a:gd name="T8" fmla="*/ 0 w 258"/>
                <a:gd name="T9" fmla="*/ 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23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0 w 450"/>
                <a:gd name="T1" fmla="*/ 0 h 480"/>
                <a:gd name="T2" fmla="*/ 0 w 450"/>
                <a:gd name="T3" fmla="*/ 0 h 480"/>
                <a:gd name="T4" fmla="*/ 0 w 450"/>
                <a:gd name="T5" fmla="*/ 0 h 480"/>
                <a:gd name="T6" fmla="*/ 0 w 450"/>
                <a:gd name="T7" fmla="*/ 0 h 480"/>
                <a:gd name="T8" fmla="*/ 0 w 450"/>
                <a:gd name="T9" fmla="*/ 0 h 480"/>
                <a:gd name="T10" fmla="*/ 0 w 450"/>
                <a:gd name="T11" fmla="*/ 0 h 480"/>
                <a:gd name="T12" fmla="*/ 0 w 450"/>
                <a:gd name="T13" fmla="*/ 0 h 480"/>
                <a:gd name="T14" fmla="*/ 0 w 450"/>
                <a:gd name="T15" fmla="*/ 0 h 480"/>
                <a:gd name="T16" fmla="*/ 0 w 450"/>
                <a:gd name="T17" fmla="*/ 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0" name="Group 36"/>
          <p:cNvGrpSpPr>
            <a:grpSpLocks/>
          </p:cNvGrpSpPr>
          <p:nvPr/>
        </p:nvGrpSpPr>
        <p:grpSpPr bwMode="auto">
          <a:xfrm>
            <a:off x="7010400" y="1447800"/>
            <a:ext cx="1981200" cy="1066800"/>
            <a:chOff x="240" y="2976"/>
            <a:chExt cx="1610" cy="884"/>
          </a:xfrm>
        </p:grpSpPr>
        <p:sp>
          <p:nvSpPr>
            <p:cNvPr id="13376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77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0 w 5215"/>
                <a:gd name="T1" fmla="*/ 0 h 3631"/>
                <a:gd name="T2" fmla="*/ 0 w 5215"/>
                <a:gd name="T3" fmla="*/ 0 h 3631"/>
                <a:gd name="T4" fmla="*/ 0 w 5215"/>
                <a:gd name="T5" fmla="*/ 0 h 3631"/>
                <a:gd name="T6" fmla="*/ 0 w 5215"/>
                <a:gd name="T7" fmla="*/ 0 h 3631"/>
                <a:gd name="T8" fmla="*/ 0 w 5215"/>
                <a:gd name="T9" fmla="*/ 0 h 3631"/>
                <a:gd name="T10" fmla="*/ 0 w 5215"/>
                <a:gd name="T11" fmla="*/ 0 h 3631"/>
                <a:gd name="T12" fmla="*/ 0 w 5215"/>
                <a:gd name="T13" fmla="*/ 0 h 3631"/>
                <a:gd name="T14" fmla="*/ 0 w 5215"/>
                <a:gd name="T15" fmla="*/ 0 h 3631"/>
                <a:gd name="T16" fmla="*/ 0 w 5215"/>
                <a:gd name="T17" fmla="*/ 0 h 3631"/>
                <a:gd name="T18" fmla="*/ 0 w 5215"/>
                <a:gd name="T19" fmla="*/ 0 h 3631"/>
                <a:gd name="T20" fmla="*/ 0 w 5215"/>
                <a:gd name="T21" fmla="*/ 0 h 3631"/>
                <a:gd name="T22" fmla="*/ 0 w 5215"/>
                <a:gd name="T23" fmla="*/ 0 h 3631"/>
                <a:gd name="T24" fmla="*/ 0 w 5215"/>
                <a:gd name="T25" fmla="*/ 0 h 3631"/>
                <a:gd name="T26" fmla="*/ 0 w 5215"/>
                <a:gd name="T27" fmla="*/ 0 h 3631"/>
                <a:gd name="T28" fmla="*/ 0 w 5215"/>
                <a:gd name="T29" fmla="*/ 0 h 3631"/>
                <a:gd name="T30" fmla="*/ 0 w 5215"/>
                <a:gd name="T31" fmla="*/ 0 h 3631"/>
                <a:gd name="T32" fmla="*/ 0 w 5215"/>
                <a:gd name="T33" fmla="*/ 0 h 3631"/>
                <a:gd name="T34" fmla="*/ 0 w 5215"/>
                <a:gd name="T35" fmla="*/ 0 h 3631"/>
                <a:gd name="T36" fmla="*/ 0 w 5215"/>
                <a:gd name="T37" fmla="*/ 0 h 3631"/>
                <a:gd name="T38" fmla="*/ 0 w 5215"/>
                <a:gd name="T39" fmla="*/ 0 h 3631"/>
                <a:gd name="T40" fmla="*/ 0 w 5215"/>
                <a:gd name="T41" fmla="*/ 0 h 3631"/>
                <a:gd name="T42" fmla="*/ 0 w 5215"/>
                <a:gd name="T43" fmla="*/ 0 h 3631"/>
                <a:gd name="T44" fmla="*/ 0 w 5215"/>
                <a:gd name="T45" fmla="*/ 0 h 3631"/>
                <a:gd name="T46" fmla="*/ 0 w 5215"/>
                <a:gd name="T47" fmla="*/ 0 h 3631"/>
                <a:gd name="T48" fmla="*/ 0 w 5215"/>
                <a:gd name="T49" fmla="*/ 0 h 3631"/>
                <a:gd name="T50" fmla="*/ 0 w 5215"/>
                <a:gd name="T51" fmla="*/ 0 h 3631"/>
                <a:gd name="T52" fmla="*/ 0 w 5215"/>
                <a:gd name="T53" fmla="*/ 0 h 3631"/>
                <a:gd name="T54" fmla="*/ 0 w 5215"/>
                <a:gd name="T55" fmla="*/ 0 h 3631"/>
                <a:gd name="T56" fmla="*/ 0 w 5215"/>
                <a:gd name="T57" fmla="*/ 0 h 3631"/>
                <a:gd name="T58" fmla="*/ 0 w 5215"/>
                <a:gd name="T59" fmla="*/ 0 h 3631"/>
                <a:gd name="T60" fmla="*/ 0 w 5215"/>
                <a:gd name="T61" fmla="*/ 0 h 3631"/>
                <a:gd name="T62" fmla="*/ 0 w 5215"/>
                <a:gd name="T63" fmla="*/ 0 h 3631"/>
                <a:gd name="T64" fmla="*/ 0 w 5215"/>
                <a:gd name="T65" fmla="*/ 0 h 3631"/>
                <a:gd name="T66" fmla="*/ 0 w 5215"/>
                <a:gd name="T67" fmla="*/ 0 h 3631"/>
                <a:gd name="T68" fmla="*/ 0 w 5215"/>
                <a:gd name="T69" fmla="*/ 0 h 3631"/>
                <a:gd name="T70" fmla="*/ 0 w 5215"/>
                <a:gd name="T71" fmla="*/ 0 h 3631"/>
                <a:gd name="T72" fmla="*/ 0 w 5215"/>
                <a:gd name="T73" fmla="*/ 0 h 3631"/>
                <a:gd name="T74" fmla="*/ 0 w 5215"/>
                <a:gd name="T75" fmla="*/ 0 h 3631"/>
                <a:gd name="T76" fmla="*/ 0 w 5215"/>
                <a:gd name="T77" fmla="*/ 0 h 3631"/>
                <a:gd name="T78" fmla="*/ 0 w 5215"/>
                <a:gd name="T79" fmla="*/ 0 h 3631"/>
                <a:gd name="T80" fmla="*/ 0 w 5215"/>
                <a:gd name="T81" fmla="*/ 0 h 3631"/>
                <a:gd name="T82" fmla="*/ 0 w 5215"/>
                <a:gd name="T83" fmla="*/ 0 h 3631"/>
                <a:gd name="T84" fmla="*/ 0 w 5215"/>
                <a:gd name="T85" fmla="*/ 0 h 3631"/>
                <a:gd name="T86" fmla="*/ 0 w 5215"/>
                <a:gd name="T87" fmla="*/ 0 h 3631"/>
                <a:gd name="T88" fmla="*/ 0 w 5215"/>
                <a:gd name="T89" fmla="*/ 0 h 3631"/>
                <a:gd name="T90" fmla="*/ 0 w 5215"/>
                <a:gd name="T91" fmla="*/ 0 h 3631"/>
                <a:gd name="T92" fmla="*/ 0 w 5215"/>
                <a:gd name="T93" fmla="*/ 0 h 3631"/>
                <a:gd name="T94" fmla="*/ 0 w 5215"/>
                <a:gd name="T95" fmla="*/ 0 h 3631"/>
                <a:gd name="T96" fmla="*/ 0 w 5215"/>
                <a:gd name="T97" fmla="*/ 0 h 3631"/>
                <a:gd name="T98" fmla="*/ 0 w 5215"/>
                <a:gd name="T99" fmla="*/ 0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78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0 w 3898"/>
                <a:gd name="T1" fmla="*/ 0 h 2133"/>
                <a:gd name="T2" fmla="*/ 0 w 3898"/>
                <a:gd name="T3" fmla="*/ 0 h 2133"/>
                <a:gd name="T4" fmla="*/ 0 w 3898"/>
                <a:gd name="T5" fmla="*/ 0 h 2133"/>
                <a:gd name="T6" fmla="*/ 0 w 3898"/>
                <a:gd name="T7" fmla="*/ 0 h 2133"/>
                <a:gd name="T8" fmla="*/ 0 w 3898"/>
                <a:gd name="T9" fmla="*/ 0 h 2133"/>
                <a:gd name="T10" fmla="*/ 0 w 3898"/>
                <a:gd name="T11" fmla="*/ 0 h 2133"/>
                <a:gd name="T12" fmla="*/ 0 w 3898"/>
                <a:gd name="T13" fmla="*/ 0 h 2133"/>
                <a:gd name="T14" fmla="*/ 0 w 3898"/>
                <a:gd name="T15" fmla="*/ 0 h 2133"/>
                <a:gd name="T16" fmla="*/ 0 w 3898"/>
                <a:gd name="T17" fmla="*/ 0 h 2133"/>
                <a:gd name="T18" fmla="*/ 0 w 3898"/>
                <a:gd name="T19" fmla="*/ 0 h 2133"/>
                <a:gd name="T20" fmla="*/ 0 w 3898"/>
                <a:gd name="T21" fmla="*/ 0 h 2133"/>
                <a:gd name="T22" fmla="*/ 0 w 3898"/>
                <a:gd name="T23" fmla="*/ 0 h 2133"/>
                <a:gd name="T24" fmla="*/ 0 w 3898"/>
                <a:gd name="T25" fmla="*/ 0 h 2133"/>
                <a:gd name="T26" fmla="*/ 0 w 3898"/>
                <a:gd name="T27" fmla="*/ 0 h 2133"/>
                <a:gd name="T28" fmla="*/ 0 w 3898"/>
                <a:gd name="T29" fmla="*/ 0 h 2133"/>
                <a:gd name="T30" fmla="*/ 0 w 3898"/>
                <a:gd name="T31" fmla="*/ 0 h 2133"/>
                <a:gd name="T32" fmla="*/ 0 w 3898"/>
                <a:gd name="T33" fmla="*/ 0 h 2133"/>
                <a:gd name="T34" fmla="*/ 0 w 3898"/>
                <a:gd name="T35" fmla="*/ 0 h 2133"/>
                <a:gd name="T36" fmla="*/ 0 w 3898"/>
                <a:gd name="T37" fmla="*/ 0 h 2133"/>
                <a:gd name="T38" fmla="*/ 0 w 3898"/>
                <a:gd name="T39" fmla="*/ 0 h 2133"/>
                <a:gd name="T40" fmla="*/ 0 w 3898"/>
                <a:gd name="T41" fmla="*/ 0 h 2133"/>
                <a:gd name="T42" fmla="*/ 0 w 3898"/>
                <a:gd name="T43" fmla="*/ 0 h 2133"/>
                <a:gd name="T44" fmla="*/ 0 w 3898"/>
                <a:gd name="T45" fmla="*/ 0 h 2133"/>
                <a:gd name="T46" fmla="*/ 0 w 3898"/>
                <a:gd name="T47" fmla="*/ 0 h 2133"/>
                <a:gd name="T48" fmla="*/ 0 w 3898"/>
                <a:gd name="T49" fmla="*/ 0 h 2133"/>
                <a:gd name="T50" fmla="*/ 0 w 3898"/>
                <a:gd name="T51" fmla="*/ 0 h 2133"/>
                <a:gd name="T52" fmla="*/ 0 w 3898"/>
                <a:gd name="T53" fmla="*/ 0 h 2133"/>
                <a:gd name="T54" fmla="*/ 0 w 3898"/>
                <a:gd name="T55" fmla="*/ 0 h 2133"/>
                <a:gd name="T56" fmla="*/ 0 w 3898"/>
                <a:gd name="T57" fmla="*/ 0 h 2133"/>
                <a:gd name="T58" fmla="*/ 0 w 3898"/>
                <a:gd name="T59" fmla="*/ 0 h 2133"/>
                <a:gd name="T60" fmla="*/ 0 w 3898"/>
                <a:gd name="T61" fmla="*/ 0 h 2133"/>
                <a:gd name="T62" fmla="*/ 0 w 3898"/>
                <a:gd name="T63" fmla="*/ 0 h 2133"/>
                <a:gd name="T64" fmla="*/ 0 w 3898"/>
                <a:gd name="T65" fmla="*/ 0 h 2133"/>
                <a:gd name="T66" fmla="*/ 0 w 3898"/>
                <a:gd name="T67" fmla="*/ 0 h 2133"/>
                <a:gd name="T68" fmla="*/ 0 w 3898"/>
                <a:gd name="T69" fmla="*/ 0 h 2133"/>
                <a:gd name="T70" fmla="*/ 0 w 3898"/>
                <a:gd name="T71" fmla="*/ 0 h 2133"/>
                <a:gd name="T72" fmla="*/ 0 w 3898"/>
                <a:gd name="T73" fmla="*/ 0 h 2133"/>
                <a:gd name="T74" fmla="*/ 0 w 3898"/>
                <a:gd name="T75" fmla="*/ 0 h 2133"/>
                <a:gd name="T76" fmla="*/ 0 w 3898"/>
                <a:gd name="T77" fmla="*/ 0 h 2133"/>
                <a:gd name="T78" fmla="*/ 0 w 3898"/>
                <a:gd name="T79" fmla="*/ 0 h 2133"/>
                <a:gd name="T80" fmla="*/ 0 w 3898"/>
                <a:gd name="T81" fmla="*/ 0 h 2133"/>
                <a:gd name="T82" fmla="*/ 0 w 3898"/>
                <a:gd name="T83" fmla="*/ 0 h 2133"/>
                <a:gd name="T84" fmla="*/ 0 w 3898"/>
                <a:gd name="T85" fmla="*/ 0 h 2133"/>
                <a:gd name="T86" fmla="*/ 0 w 3898"/>
                <a:gd name="T87" fmla="*/ 0 h 2133"/>
                <a:gd name="T88" fmla="*/ 0 w 3898"/>
                <a:gd name="T89" fmla="*/ 0 h 2133"/>
                <a:gd name="T90" fmla="*/ 0 w 3898"/>
                <a:gd name="T91" fmla="*/ 0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79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0 w 266"/>
                <a:gd name="T1" fmla="*/ 0 h 232"/>
                <a:gd name="T2" fmla="*/ 0 w 266"/>
                <a:gd name="T3" fmla="*/ 0 h 232"/>
                <a:gd name="T4" fmla="*/ 0 w 266"/>
                <a:gd name="T5" fmla="*/ 0 h 232"/>
                <a:gd name="T6" fmla="*/ 0 w 266"/>
                <a:gd name="T7" fmla="*/ 0 h 232"/>
                <a:gd name="T8" fmla="*/ 0 w 266"/>
                <a:gd name="T9" fmla="*/ 0 h 232"/>
                <a:gd name="T10" fmla="*/ 0 w 266"/>
                <a:gd name="T11" fmla="*/ 0 h 232"/>
                <a:gd name="T12" fmla="*/ 0 w 266"/>
                <a:gd name="T13" fmla="*/ 0 h 232"/>
                <a:gd name="T14" fmla="*/ 0 w 266"/>
                <a:gd name="T15" fmla="*/ 0 h 232"/>
                <a:gd name="T16" fmla="*/ 0 w 266"/>
                <a:gd name="T17" fmla="*/ 0 h 232"/>
                <a:gd name="T18" fmla="*/ 0 w 266"/>
                <a:gd name="T19" fmla="*/ 0 h 232"/>
                <a:gd name="T20" fmla="*/ 0 w 266"/>
                <a:gd name="T21" fmla="*/ 0 h 232"/>
                <a:gd name="T22" fmla="*/ 0 w 266"/>
                <a:gd name="T23" fmla="*/ 0 h 232"/>
                <a:gd name="T24" fmla="*/ 0 w 266"/>
                <a:gd name="T25" fmla="*/ 0 h 232"/>
                <a:gd name="T26" fmla="*/ 0 w 266"/>
                <a:gd name="T27" fmla="*/ 0 h 232"/>
                <a:gd name="T28" fmla="*/ 0 w 266"/>
                <a:gd name="T29" fmla="*/ 0 h 232"/>
                <a:gd name="T30" fmla="*/ 0 w 266"/>
                <a:gd name="T31" fmla="*/ 0 h 232"/>
                <a:gd name="T32" fmla="*/ 0 w 266"/>
                <a:gd name="T33" fmla="*/ 0 h 232"/>
                <a:gd name="T34" fmla="*/ 0 w 266"/>
                <a:gd name="T35" fmla="*/ 0 h 232"/>
                <a:gd name="T36" fmla="*/ 0 w 266"/>
                <a:gd name="T37" fmla="*/ 0 h 232"/>
                <a:gd name="T38" fmla="*/ 0 w 266"/>
                <a:gd name="T39" fmla="*/ 0 h 232"/>
                <a:gd name="T40" fmla="*/ 0 w 266"/>
                <a:gd name="T41" fmla="*/ 0 h 232"/>
                <a:gd name="T42" fmla="*/ 0 w 266"/>
                <a:gd name="T43" fmla="*/ 0 h 232"/>
                <a:gd name="T44" fmla="*/ 0 w 266"/>
                <a:gd name="T45" fmla="*/ 0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80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0 w 108"/>
                <a:gd name="T1" fmla="*/ 0 h 144"/>
                <a:gd name="T2" fmla="*/ 0 w 108"/>
                <a:gd name="T3" fmla="*/ 0 h 144"/>
                <a:gd name="T4" fmla="*/ 0 w 108"/>
                <a:gd name="T5" fmla="*/ 0 h 144"/>
                <a:gd name="T6" fmla="*/ 0 w 108"/>
                <a:gd name="T7" fmla="*/ 0 h 144"/>
                <a:gd name="T8" fmla="*/ 0 w 108"/>
                <a:gd name="T9" fmla="*/ 0 h 144"/>
                <a:gd name="T10" fmla="*/ 0 w 108"/>
                <a:gd name="T11" fmla="*/ 0 h 144"/>
                <a:gd name="T12" fmla="*/ 0 w 108"/>
                <a:gd name="T13" fmla="*/ 0 h 144"/>
                <a:gd name="T14" fmla="*/ 0 w 108"/>
                <a:gd name="T15" fmla="*/ 0 h 144"/>
                <a:gd name="T16" fmla="*/ 0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81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0 w 116"/>
                <a:gd name="T1" fmla="*/ 0 h 144"/>
                <a:gd name="T2" fmla="*/ 0 w 116"/>
                <a:gd name="T3" fmla="*/ 0 h 144"/>
                <a:gd name="T4" fmla="*/ 0 w 116"/>
                <a:gd name="T5" fmla="*/ 0 h 144"/>
                <a:gd name="T6" fmla="*/ 0 w 116"/>
                <a:gd name="T7" fmla="*/ 0 h 144"/>
                <a:gd name="T8" fmla="*/ 0 w 116"/>
                <a:gd name="T9" fmla="*/ 0 h 144"/>
                <a:gd name="T10" fmla="*/ 0 w 116"/>
                <a:gd name="T11" fmla="*/ 0 h 144"/>
                <a:gd name="T12" fmla="*/ 0 w 116"/>
                <a:gd name="T13" fmla="*/ 0 h 144"/>
                <a:gd name="T14" fmla="*/ 0 w 116"/>
                <a:gd name="T15" fmla="*/ 0 h 144"/>
                <a:gd name="T16" fmla="*/ 0 w 116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82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0 w 267"/>
                <a:gd name="T1" fmla="*/ 0 h 210"/>
                <a:gd name="T2" fmla="*/ 0 w 267"/>
                <a:gd name="T3" fmla="*/ 0 h 210"/>
                <a:gd name="T4" fmla="*/ 0 w 267"/>
                <a:gd name="T5" fmla="*/ 0 h 210"/>
                <a:gd name="T6" fmla="*/ 0 w 267"/>
                <a:gd name="T7" fmla="*/ 0 h 210"/>
                <a:gd name="T8" fmla="*/ 0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83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0 w 112"/>
                <a:gd name="T1" fmla="*/ 0 h 143"/>
                <a:gd name="T2" fmla="*/ 0 w 112"/>
                <a:gd name="T3" fmla="*/ 0 h 143"/>
                <a:gd name="T4" fmla="*/ 0 w 112"/>
                <a:gd name="T5" fmla="*/ 0 h 143"/>
                <a:gd name="T6" fmla="*/ 0 w 112"/>
                <a:gd name="T7" fmla="*/ 0 h 143"/>
                <a:gd name="T8" fmla="*/ 0 w 112"/>
                <a:gd name="T9" fmla="*/ 0 h 143"/>
                <a:gd name="T10" fmla="*/ 0 w 112"/>
                <a:gd name="T11" fmla="*/ 0 h 143"/>
                <a:gd name="T12" fmla="*/ 0 w 112"/>
                <a:gd name="T13" fmla="*/ 0 h 143"/>
                <a:gd name="T14" fmla="*/ 0 w 112"/>
                <a:gd name="T15" fmla="*/ 0 h 143"/>
                <a:gd name="T16" fmla="*/ 0 w 112"/>
                <a:gd name="T17" fmla="*/ 0 h 143"/>
                <a:gd name="T18" fmla="*/ 0 w 112"/>
                <a:gd name="T19" fmla="*/ 0 h 143"/>
                <a:gd name="T20" fmla="*/ 0 w 112"/>
                <a:gd name="T21" fmla="*/ 0 h 143"/>
                <a:gd name="T22" fmla="*/ 0 w 112"/>
                <a:gd name="T23" fmla="*/ 0 h 143"/>
                <a:gd name="T24" fmla="*/ 0 w 112"/>
                <a:gd name="T25" fmla="*/ 0 h 143"/>
                <a:gd name="T26" fmla="*/ 0 w 112"/>
                <a:gd name="T27" fmla="*/ 0 h 143"/>
                <a:gd name="T28" fmla="*/ 0 w 112"/>
                <a:gd name="T29" fmla="*/ 0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84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0 w 114"/>
                <a:gd name="T1" fmla="*/ 0 h 118"/>
                <a:gd name="T2" fmla="*/ 0 w 114"/>
                <a:gd name="T3" fmla="*/ 0 h 118"/>
                <a:gd name="T4" fmla="*/ 0 w 114"/>
                <a:gd name="T5" fmla="*/ 0 h 118"/>
                <a:gd name="T6" fmla="*/ 0 w 114"/>
                <a:gd name="T7" fmla="*/ 0 h 118"/>
                <a:gd name="T8" fmla="*/ 0 w 114"/>
                <a:gd name="T9" fmla="*/ 0 h 118"/>
                <a:gd name="T10" fmla="*/ 0 w 114"/>
                <a:gd name="T11" fmla="*/ 0 h 118"/>
                <a:gd name="T12" fmla="*/ 0 w 114"/>
                <a:gd name="T13" fmla="*/ 0 h 118"/>
                <a:gd name="T14" fmla="*/ 0 w 114"/>
                <a:gd name="T15" fmla="*/ 0 h 118"/>
                <a:gd name="T16" fmla="*/ 0 w 114"/>
                <a:gd name="T17" fmla="*/ 0 h 118"/>
                <a:gd name="T18" fmla="*/ 0 w 114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85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0 w 3393"/>
                <a:gd name="T1" fmla="*/ 0 h 2481"/>
                <a:gd name="T2" fmla="*/ 0 w 3393"/>
                <a:gd name="T3" fmla="*/ 0 h 2481"/>
                <a:gd name="T4" fmla="*/ 0 w 3393"/>
                <a:gd name="T5" fmla="*/ 0 h 2481"/>
                <a:gd name="T6" fmla="*/ 0 w 3393"/>
                <a:gd name="T7" fmla="*/ 0 h 2481"/>
                <a:gd name="T8" fmla="*/ 0 w 3393"/>
                <a:gd name="T9" fmla="*/ 0 h 2481"/>
                <a:gd name="T10" fmla="*/ 0 w 3393"/>
                <a:gd name="T11" fmla="*/ 0 h 2481"/>
                <a:gd name="T12" fmla="*/ 0 w 3393"/>
                <a:gd name="T13" fmla="*/ 0 h 2481"/>
                <a:gd name="T14" fmla="*/ 0 w 3393"/>
                <a:gd name="T15" fmla="*/ 0 h 2481"/>
                <a:gd name="T16" fmla="*/ 0 w 3393"/>
                <a:gd name="T17" fmla="*/ 0 h 2481"/>
                <a:gd name="T18" fmla="*/ 0 w 3393"/>
                <a:gd name="T19" fmla="*/ 0 h 2481"/>
                <a:gd name="T20" fmla="*/ 0 w 3393"/>
                <a:gd name="T21" fmla="*/ 0 h 2481"/>
                <a:gd name="T22" fmla="*/ 0 w 3393"/>
                <a:gd name="T23" fmla="*/ 0 h 2481"/>
                <a:gd name="T24" fmla="*/ 0 w 3393"/>
                <a:gd name="T25" fmla="*/ 0 h 2481"/>
                <a:gd name="T26" fmla="*/ 0 w 3393"/>
                <a:gd name="T27" fmla="*/ 0 h 2481"/>
                <a:gd name="T28" fmla="*/ 0 w 3393"/>
                <a:gd name="T29" fmla="*/ 0 h 2481"/>
                <a:gd name="T30" fmla="*/ 0 w 3393"/>
                <a:gd name="T31" fmla="*/ 0 h 2481"/>
                <a:gd name="T32" fmla="*/ 0 w 3393"/>
                <a:gd name="T33" fmla="*/ 0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86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0 w 2602"/>
                <a:gd name="T1" fmla="*/ 0 h 1931"/>
                <a:gd name="T2" fmla="*/ 0 w 2602"/>
                <a:gd name="T3" fmla="*/ 0 h 1931"/>
                <a:gd name="T4" fmla="*/ 0 w 2602"/>
                <a:gd name="T5" fmla="*/ 0 h 1931"/>
                <a:gd name="T6" fmla="*/ 0 w 2602"/>
                <a:gd name="T7" fmla="*/ 0 h 1931"/>
                <a:gd name="T8" fmla="*/ 0 w 2602"/>
                <a:gd name="T9" fmla="*/ 0 h 1931"/>
                <a:gd name="T10" fmla="*/ 0 w 2602"/>
                <a:gd name="T11" fmla="*/ 0 h 1931"/>
                <a:gd name="T12" fmla="*/ 0 w 2602"/>
                <a:gd name="T13" fmla="*/ 0 h 1931"/>
                <a:gd name="T14" fmla="*/ 0 w 2602"/>
                <a:gd name="T15" fmla="*/ 0 h 1931"/>
                <a:gd name="T16" fmla="*/ 0 w 2602"/>
                <a:gd name="T17" fmla="*/ 0 h 1931"/>
                <a:gd name="T18" fmla="*/ 0 w 2602"/>
                <a:gd name="T19" fmla="*/ 0 h 1931"/>
                <a:gd name="T20" fmla="*/ 0 w 2602"/>
                <a:gd name="T21" fmla="*/ 0 h 1931"/>
                <a:gd name="T22" fmla="*/ 0 w 2602"/>
                <a:gd name="T23" fmla="*/ 0 h 1931"/>
                <a:gd name="T24" fmla="*/ 0 w 2602"/>
                <a:gd name="T25" fmla="*/ 0 h 1931"/>
                <a:gd name="T26" fmla="*/ 0 w 2602"/>
                <a:gd name="T27" fmla="*/ 0 h 1931"/>
                <a:gd name="T28" fmla="*/ 0 w 2602"/>
                <a:gd name="T29" fmla="*/ 0 h 1931"/>
                <a:gd name="T30" fmla="*/ 0 w 2602"/>
                <a:gd name="T31" fmla="*/ 0 h 1931"/>
                <a:gd name="T32" fmla="*/ 0 w 2602"/>
                <a:gd name="T33" fmla="*/ 0 h 1931"/>
                <a:gd name="T34" fmla="*/ 0 w 2602"/>
                <a:gd name="T35" fmla="*/ 0 h 1931"/>
                <a:gd name="T36" fmla="*/ 0 w 2602"/>
                <a:gd name="T37" fmla="*/ 0 h 1931"/>
                <a:gd name="T38" fmla="*/ 0 w 2602"/>
                <a:gd name="T39" fmla="*/ 0 h 1931"/>
                <a:gd name="T40" fmla="*/ 0 w 2602"/>
                <a:gd name="T41" fmla="*/ 0 h 1931"/>
                <a:gd name="T42" fmla="*/ 0 w 2602"/>
                <a:gd name="T43" fmla="*/ 0 h 1931"/>
                <a:gd name="T44" fmla="*/ 0 w 2602"/>
                <a:gd name="T45" fmla="*/ 0 h 1931"/>
                <a:gd name="T46" fmla="*/ 0 w 2602"/>
                <a:gd name="T47" fmla="*/ 0 h 1931"/>
                <a:gd name="T48" fmla="*/ 0 w 2602"/>
                <a:gd name="T49" fmla="*/ 0 h 1931"/>
                <a:gd name="T50" fmla="*/ 0 w 2602"/>
                <a:gd name="T51" fmla="*/ 0 h 1931"/>
                <a:gd name="T52" fmla="*/ 0 w 2602"/>
                <a:gd name="T53" fmla="*/ 0 h 1931"/>
                <a:gd name="T54" fmla="*/ 0 w 2602"/>
                <a:gd name="T55" fmla="*/ 0 h 1931"/>
                <a:gd name="T56" fmla="*/ 0 w 2602"/>
                <a:gd name="T57" fmla="*/ 0 h 1931"/>
                <a:gd name="T58" fmla="*/ 0 w 2602"/>
                <a:gd name="T59" fmla="*/ 0 h 1931"/>
                <a:gd name="T60" fmla="*/ 0 w 2602"/>
                <a:gd name="T61" fmla="*/ 0 h 1931"/>
                <a:gd name="T62" fmla="*/ 0 w 2602"/>
                <a:gd name="T63" fmla="*/ 0 h 1931"/>
                <a:gd name="T64" fmla="*/ 0 w 2602"/>
                <a:gd name="T65" fmla="*/ 0 h 1931"/>
                <a:gd name="T66" fmla="*/ 0 w 2602"/>
                <a:gd name="T67" fmla="*/ 0 h 1931"/>
                <a:gd name="T68" fmla="*/ 0 w 2602"/>
                <a:gd name="T69" fmla="*/ 0 h 1931"/>
                <a:gd name="T70" fmla="*/ 0 w 2602"/>
                <a:gd name="T71" fmla="*/ 0 h 1931"/>
                <a:gd name="T72" fmla="*/ 0 w 2602"/>
                <a:gd name="T73" fmla="*/ 0 h 1931"/>
                <a:gd name="T74" fmla="*/ 0 w 2602"/>
                <a:gd name="T75" fmla="*/ 0 h 1931"/>
                <a:gd name="T76" fmla="*/ 0 w 2602"/>
                <a:gd name="T77" fmla="*/ 0 h 1931"/>
                <a:gd name="T78" fmla="*/ 0 w 2602"/>
                <a:gd name="T79" fmla="*/ 0 h 1931"/>
                <a:gd name="T80" fmla="*/ 0 w 2602"/>
                <a:gd name="T81" fmla="*/ 0 h 1931"/>
                <a:gd name="T82" fmla="*/ 0 w 2602"/>
                <a:gd name="T83" fmla="*/ 0 h 1931"/>
                <a:gd name="T84" fmla="*/ 0 w 2602"/>
                <a:gd name="T85" fmla="*/ 0 h 1931"/>
                <a:gd name="T86" fmla="*/ 0 w 2602"/>
                <a:gd name="T87" fmla="*/ 0 h 1931"/>
                <a:gd name="T88" fmla="*/ 0 w 2602"/>
                <a:gd name="T89" fmla="*/ 0 h 1931"/>
                <a:gd name="T90" fmla="*/ 0 w 2602"/>
                <a:gd name="T91" fmla="*/ 0 h 1931"/>
                <a:gd name="T92" fmla="*/ 0 w 2602"/>
                <a:gd name="T93" fmla="*/ 0 h 1931"/>
                <a:gd name="T94" fmla="*/ 0 w 2602"/>
                <a:gd name="T95" fmla="*/ 0 h 1931"/>
                <a:gd name="T96" fmla="*/ 0 w 2602"/>
                <a:gd name="T97" fmla="*/ 0 h 1931"/>
                <a:gd name="T98" fmla="*/ 0 w 2602"/>
                <a:gd name="T99" fmla="*/ 0 h 1931"/>
                <a:gd name="T100" fmla="*/ 0 w 2602"/>
                <a:gd name="T101" fmla="*/ 0 h 1931"/>
                <a:gd name="T102" fmla="*/ 0 w 2602"/>
                <a:gd name="T103" fmla="*/ 0 h 1931"/>
                <a:gd name="T104" fmla="*/ 0 w 2602"/>
                <a:gd name="T105" fmla="*/ 0 h 1931"/>
                <a:gd name="T106" fmla="*/ 0 w 2602"/>
                <a:gd name="T107" fmla="*/ 0 h 1931"/>
                <a:gd name="T108" fmla="*/ 0 w 2602"/>
                <a:gd name="T109" fmla="*/ 0 h 1931"/>
                <a:gd name="T110" fmla="*/ 0 w 2602"/>
                <a:gd name="T111" fmla="*/ 0 h 1931"/>
                <a:gd name="T112" fmla="*/ 0 w 2602"/>
                <a:gd name="T113" fmla="*/ 0 h 1931"/>
                <a:gd name="T114" fmla="*/ 0 w 2602"/>
                <a:gd name="T115" fmla="*/ 0 h 1931"/>
                <a:gd name="T116" fmla="*/ 0 w 2602"/>
                <a:gd name="T117" fmla="*/ 0 h 1931"/>
                <a:gd name="T118" fmla="*/ 0 w 2602"/>
                <a:gd name="T119" fmla="*/ 0 h 1931"/>
                <a:gd name="T120" fmla="*/ 0 w 2602"/>
                <a:gd name="T121" fmla="*/ 0 h 1931"/>
                <a:gd name="T122" fmla="*/ 0 w 2602"/>
                <a:gd name="T123" fmla="*/ 0 h 1931"/>
                <a:gd name="T124" fmla="*/ 0 w 2602"/>
                <a:gd name="T125" fmla="*/ 0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87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0 w 179"/>
                <a:gd name="T1" fmla="*/ 0 h 139"/>
                <a:gd name="T2" fmla="*/ 0 w 179"/>
                <a:gd name="T3" fmla="*/ 0 h 139"/>
                <a:gd name="T4" fmla="*/ 0 w 179"/>
                <a:gd name="T5" fmla="*/ 0 h 139"/>
                <a:gd name="T6" fmla="*/ 0 w 179"/>
                <a:gd name="T7" fmla="*/ 0 h 139"/>
                <a:gd name="T8" fmla="*/ 0 w 179"/>
                <a:gd name="T9" fmla="*/ 0 h 139"/>
                <a:gd name="T10" fmla="*/ 0 w 179"/>
                <a:gd name="T11" fmla="*/ 0 h 139"/>
                <a:gd name="T12" fmla="*/ 0 w 179"/>
                <a:gd name="T13" fmla="*/ 0 h 139"/>
                <a:gd name="T14" fmla="*/ 0 w 179"/>
                <a:gd name="T15" fmla="*/ 0 h 139"/>
                <a:gd name="T16" fmla="*/ 0 w 179"/>
                <a:gd name="T17" fmla="*/ 0 h 139"/>
                <a:gd name="T18" fmla="*/ 0 w 179"/>
                <a:gd name="T19" fmla="*/ 0 h 139"/>
                <a:gd name="T20" fmla="*/ 0 w 179"/>
                <a:gd name="T21" fmla="*/ 0 h 139"/>
                <a:gd name="T22" fmla="*/ 0 w 179"/>
                <a:gd name="T23" fmla="*/ 0 h 139"/>
                <a:gd name="T24" fmla="*/ 0 w 179"/>
                <a:gd name="T25" fmla="*/ 0 h 139"/>
                <a:gd name="T26" fmla="*/ 0 w 179"/>
                <a:gd name="T27" fmla="*/ 0 h 139"/>
                <a:gd name="T28" fmla="*/ 0 w 179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88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0 w 372"/>
                <a:gd name="T1" fmla="*/ 0 h 224"/>
                <a:gd name="T2" fmla="*/ 0 w 372"/>
                <a:gd name="T3" fmla="*/ 0 h 224"/>
                <a:gd name="T4" fmla="*/ 0 w 372"/>
                <a:gd name="T5" fmla="*/ 0 h 224"/>
                <a:gd name="T6" fmla="*/ 0 w 372"/>
                <a:gd name="T7" fmla="*/ 0 h 224"/>
                <a:gd name="T8" fmla="*/ 0 w 372"/>
                <a:gd name="T9" fmla="*/ 0 h 224"/>
                <a:gd name="T10" fmla="*/ 0 w 372"/>
                <a:gd name="T11" fmla="*/ 0 h 224"/>
                <a:gd name="T12" fmla="*/ 0 w 372"/>
                <a:gd name="T13" fmla="*/ 0 h 224"/>
                <a:gd name="T14" fmla="*/ 0 w 372"/>
                <a:gd name="T15" fmla="*/ 0 h 224"/>
                <a:gd name="T16" fmla="*/ 0 w 372"/>
                <a:gd name="T17" fmla="*/ 0 h 224"/>
                <a:gd name="T18" fmla="*/ 0 w 372"/>
                <a:gd name="T19" fmla="*/ 0 h 224"/>
                <a:gd name="T20" fmla="*/ 0 w 372"/>
                <a:gd name="T21" fmla="*/ 0 h 224"/>
                <a:gd name="T22" fmla="*/ 0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89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0 w 49"/>
                <a:gd name="T1" fmla="*/ 0 h 250"/>
                <a:gd name="T2" fmla="*/ 0 w 49"/>
                <a:gd name="T3" fmla="*/ 0 h 250"/>
                <a:gd name="T4" fmla="*/ 0 w 49"/>
                <a:gd name="T5" fmla="*/ 0 h 250"/>
                <a:gd name="T6" fmla="*/ 0 w 49"/>
                <a:gd name="T7" fmla="*/ 0 h 250"/>
                <a:gd name="T8" fmla="*/ 0 w 49"/>
                <a:gd name="T9" fmla="*/ 0 h 250"/>
                <a:gd name="T10" fmla="*/ 0 w 49"/>
                <a:gd name="T11" fmla="*/ 0 h 250"/>
                <a:gd name="T12" fmla="*/ 0 w 49"/>
                <a:gd name="T13" fmla="*/ 0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90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0 w 46"/>
                <a:gd name="T1" fmla="*/ 0 h 194"/>
                <a:gd name="T2" fmla="*/ 0 w 46"/>
                <a:gd name="T3" fmla="*/ 0 h 194"/>
                <a:gd name="T4" fmla="*/ 0 w 46"/>
                <a:gd name="T5" fmla="*/ 0 h 194"/>
                <a:gd name="T6" fmla="*/ 0 w 46"/>
                <a:gd name="T7" fmla="*/ 0 h 194"/>
                <a:gd name="T8" fmla="*/ 0 w 46"/>
                <a:gd name="T9" fmla="*/ 0 h 194"/>
                <a:gd name="T10" fmla="*/ 0 w 46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91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0 w 400"/>
                <a:gd name="T1" fmla="*/ 0 h 261"/>
                <a:gd name="T2" fmla="*/ 0 w 400"/>
                <a:gd name="T3" fmla="*/ 0 h 261"/>
                <a:gd name="T4" fmla="*/ 0 w 400"/>
                <a:gd name="T5" fmla="*/ 0 h 261"/>
                <a:gd name="T6" fmla="*/ 0 w 400"/>
                <a:gd name="T7" fmla="*/ 0 h 261"/>
                <a:gd name="T8" fmla="*/ 0 w 400"/>
                <a:gd name="T9" fmla="*/ 0 h 261"/>
                <a:gd name="T10" fmla="*/ 0 w 400"/>
                <a:gd name="T11" fmla="*/ 0 h 261"/>
                <a:gd name="T12" fmla="*/ 0 w 400"/>
                <a:gd name="T13" fmla="*/ 0 h 261"/>
                <a:gd name="T14" fmla="*/ 0 w 400"/>
                <a:gd name="T15" fmla="*/ 0 h 261"/>
                <a:gd name="T16" fmla="*/ 0 w 400"/>
                <a:gd name="T17" fmla="*/ 0 h 261"/>
                <a:gd name="T18" fmla="*/ 0 w 400"/>
                <a:gd name="T19" fmla="*/ 0 h 261"/>
                <a:gd name="T20" fmla="*/ 0 w 400"/>
                <a:gd name="T21" fmla="*/ 0 h 261"/>
                <a:gd name="T22" fmla="*/ 0 w 400"/>
                <a:gd name="T23" fmla="*/ 0 h 261"/>
                <a:gd name="T24" fmla="*/ 0 w 400"/>
                <a:gd name="T25" fmla="*/ 0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92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0 w 479"/>
                <a:gd name="T1" fmla="*/ 0 h 384"/>
                <a:gd name="T2" fmla="*/ 0 w 479"/>
                <a:gd name="T3" fmla="*/ 0 h 384"/>
                <a:gd name="T4" fmla="*/ 0 w 479"/>
                <a:gd name="T5" fmla="*/ 0 h 384"/>
                <a:gd name="T6" fmla="*/ 0 w 479"/>
                <a:gd name="T7" fmla="*/ 0 h 384"/>
                <a:gd name="T8" fmla="*/ 0 w 479"/>
                <a:gd name="T9" fmla="*/ 0 h 384"/>
                <a:gd name="T10" fmla="*/ 0 w 479"/>
                <a:gd name="T11" fmla="*/ 0 h 384"/>
                <a:gd name="T12" fmla="*/ 0 w 479"/>
                <a:gd name="T13" fmla="*/ 0 h 384"/>
                <a:gd name="T14" fmla="*/ 0 w 479"/>
                <a:gd name="T15" fmla="*/ 0 h 384"/>
                <a:gd name="T16" fmla="*/ 0 w 479"/>
                <a:gd name="T17" fmla="*/ 0 h 384"/>
                <a:gd name="T18" fmla="*/ 0 w 479"/>
                <a:gd name="T19" fmla="*/ 0 h 384"/>
                <a:gd name="T20" fmla="*/ 0 w 479"/>
                <a:gd name="T21" fmla="*/ 0 h 384"/>
                <a:gd name="T22" fmla="*/ 0 w 479"/>
                <a:gd name="T23" fmla="*/ 0 h 384"/>
                <a:gd name="T24" fmla="*/ 0 w 479"/>
                <a:gd name="T25" fmla="*/ 0 h 384"/>
                <a:gd name="T26" fmla="*/ 0 w 479"/>
                <a:gd name="T27" fmla="*/ 0 h 384"/>
                <a:gd name="T28" fmla="*/ 0 w 479"/>
                <a:gd name="T29" fmla="*/ 0 h 384"/>
                <a:gd name="T30" fmla="*/ 0 w 479"/>
                <a:gd name="T31" fmla="*/ 0 h 384"/>
                <a:gd name="T32" fmla="*/ 0 w 479"/>
                <a:gd name="T33" fmla="*/ 0 h 384"/>
                <a:gd name="T34" fmla="*/ 0 w 479"/>
                <a:gd name="T35" fmla="*/ 0 h 384"/>
                <a:gd name="T36" fmla="*/ 0 w 479"/>
                <a:gd name="T37" fmla="*/ 0 h 384"/>
                <a:gd name="T38" fmla="*/ 0 w 479"/>
                <a:gd name="T39" fmla="*/ 0 h 384"/>
                <a:gd name="T40" fmla="*/ 0 w 479"/>
                <a:gd name="T41" fmla="*/ 0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93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0 w 102"/>
                <a:gd name="T1" fmla="*/ 0 h 154"/>
                <a:gd name="T2" fmla="*/ 0 w 102"/>
                <a:gd name="T3" fmla="*/ 0 h 154"/>
                <a:gd name="T4" fmla="*/ 0 w 102"/>
                <a:gd name="T5" fmla="*/ 0 h 154"/>
                <a:gd name="T6" fmla="*/ 0 w 102"/>
                <a:gd name="T7" fmla="*/ 0 h 154"/>
                <a:gd name="T8" fmla="*/ 0 w 102"/>
                <a:gd name="T9" fmla="*/ 0 h 154"/>
                <a:gd name="T10" fmla="*/ 0 w 102"/>
                <a:gd name="T11" fmla="*/ 0 h 154"/>
                <a:gd name="T12" fmla="*/ 0 w 102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94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0 w 76"/>
                <a:gd name="T1" fmla="*/ 0 h 50"/>
                <a:gd name="T2" fmla="*/ 0 w 76"/>
                <a:gd name="T3" fmla="*/ 0 h 50"/>
                <a:gd name="T4" fmla="*/ 0 w 76"/>
                <a:gd name="T5" fmla="*/ 0 h 50"/>
                <a:gd name="T6" fmla="*/ 0 w 76"/>
                <a:gd name="T7" fmla="*/ 0 h 50"/>
                <a:gd name="T8" fmla="*/ 0 w 76"/>
                <a:gd name="T9" fmla="*/ 0 h 50"/>
                <a:gd name="T10" fmla="*/ 0 w 76"/>
                <a:gd name="T11" fmla="*/ 0 h 50"/>
                <a:gd name="T12" fmla="*/ 0 w 76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95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0 w 107"/>
                <a:gd name="T1" fmla="*/ 0 h 104"/>
                <a:gd name="T2" fmla="*/ 0 w 107"/>
                <a:gd name="T3" fmla="*/ 0 h 104"/>
                <a:gd name="T4" fmla="*/ 0 w 107"/>
                <a:gd name="T5" fmla="*/ 0 h 104"/>
                <a:gd name="T6" fmla="*/ 0 w 107"/>
                <a:gd name="T7" fmla="*/ 0 h 104"/>
                <a:gd name="T8" fmla="*/ 0 w 107"/>
                <a:gd name="T9" fmla="*/ 0 h 104"/>
                <a:gd name="T10" fmla="*/ 0 w 107"/>
                <a:gd name="T11" fmla="*/ 0 h 104"/>
                <a:gd name="T12" fmla="*/ 0 w 107"/>
                <a:gd name="T13" fmla="*/ 0 h 104"/>
                <a:gd name="T14" fmla="*/ 0 w 107"/>
                <a:gd name="T15" fmla="*/ 0 h 104"/>
                <a:gd name="T16" fmla="*/ 0 w 107"/>
                <a:gd name="T17" fmla="*/ 0 h 104"/>
                <a:gd name="T18" fmla="*/ 0 w 107"/>
                <a:gd name="T19" fmla="*/ 0 h 104"/>
                <a:gd name="T20" fmla="*/ 0 w 107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96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0 w 172"/>
                <a:gd name="T1" fmla="*/ 0 h 183"/>
                <a:gd name="T2" fmla="*/ 0 w 172"/>
                <a:gd name="T3" fmla="*/ 0 h 183"/>
                <a:gd name="T4" fmla="*/ 0 w 172"/>
                <a:gd name="T5" fmla="*/ 0 h 183"/>
                <a:gd name="T6" fmla="*/ 0 w 172"/>
                <a:gd name="T7" fmla="*/ 0 h 183"/>
                <a:gd name="T8" fmla="*/ 0 w 172"/>
                <a:gd name="T9" fmla="*/ 0 h 183"/>
                <a:gd name="T10" fmla="*/ 0 w 172"/>
                <a:gd name="T11" fmla="*/ 0 h 183"/>
                <a:gd name="T12" fmla="*/ 0 w 172"/>
                <a:gd name="T13" fmla="*/ 0 h 183"/>
                <a:gd name="T14" fmla="*/ 0 w 172"/>
                <a:gd name="T15" fmla="*/ 0 h 183"/>
                <a:gd name="T16" fmla="*/ 0 w 172"/>
                <a:gd name="T17" fmla="*/ 0 h 183"/>
                <a:gd name="T18" fmla="*/ 0 w 172"/>
                <a:gd name="T19" fmla="*/ 0 h 183"/>
                <a:gd name="T20" fmla="*/ 0 w 172"/>
                <a:gd name="T21" fmla="*/ 0 h 183"/>
                <a:gd name="T22" fmla="*/ 0 w 172"/>
                <a:gd name="T23" fmla="*/ 0 h 183"/>
                <a:gd name="T24" fmla="*/ 0 w 172"/>
                <a:gd name="T25" fmla="*/ 0 h 183"/>
                <a:gd name="T26" fmla="*/ 0 w 172"/>
                <a:gd name="T27" fmla="*/ 0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97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0 h 110"/>
                <a:gd name="T2" fmla="*/ 0 w 184"/>
                <a:gd name="T3" fmla="*/ 0 h 110"/>
                <a:gd name="T4" fmla="*/ 0 w 184"/>
                <a:gd name="T5" fmla="*/ 0 h 110"/>
                <a:gd name="T6" fmla="*/ 0 w 18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98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0 w 258"/>
                <a:gd name="T1" fmla="*/ 0 h 191"/>
                <a:gd name="T2" fmla="*/ 0 w 258"/>
                <a:gd name="T3" fmla="*/ 0 h 191"/>
                <a:gd name="T4" fmla="*/ 0 w 258"/>
                <a:gd name="T5" fmla="*/ 0 h 191"/>
                <a:gd name="T6" fmla="*/ 0 w 258"/>
                <a:gd name="T7" fmla="*/ 0 h 191"/>
                <a:gd name="T8" fmla="*/ 0 w 258"/>
                <a:gd name="T9" fmla="*/ 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99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0 w 450"/>
                <a:gd name="T1" fmla="*/ 0 h 480"/>
                <a:gd name="T2" fmla="*/ 0 w 450"/>
                <a:gd name="T3" fmla="*/ 0 h 480"/>
                <a:gd name="T4" fmla="*/ 0 w 450"/>
                <a:gd name="T5" fmla="*/ 0 h 480"/>
                <a:gd name="T6" fmla="*/ 0 w 450"/>
                <a:gd name="T7" fmla="*/ 0 h 480"/>
                <a:gd name="T8" fmla="*/ 0 w 450"/>
                <a:gd name="T9" fmla="*/ 0 h 480"/>
                <a:gd name="T10" fmla="*/ 0 w 450"/>
                <a:gd name="T11" fmla="*/ 0 h 480"/>
                <a:gd name="T12" fmla="*/ 0 w 450"/>
                <a:gd name="T13" fmla="*/ 0 h 480"/>
                <a:gd name="T14" fmla="*/ 0 w 450"/>
                <a:gd name="T15" fmla="*/ 0 h 480"/>
                <a:gd name="T16" fmla="*/ 0 w 450"/>
                <a:gd name="T17" fmla="*/ 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1" name="Group 36"/>
          <p:cNvGrpSpPr>
            <a:grpSpLocks/>
          </p:cNvGrpSpPr>
          <p:nvPr/>
        </p:nvGrpSpPr>
        <p:grpSpPr bwMode="auto">
          <a:xfrm>
            <a:off x="8077200" y="457200"/>
            <a:ext cx="1981200" cy="1066800"/>
            <a:chOff x="240" y="2976"/>
            <a:chExt cx="1610" cy="884"/>
          </a:xfrm>
        </p:grpSpPr>
        <p:sp>
          <p:nvSpPr>
            <p:cNvPr id="13352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53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0 w 5215"/>
                <a:gd name="T1" fmla="*/ 0 h 3631"/>
                <a:gd name="T2" fmla="*/ 0 w 5215"/>
                <a:gd name="T3" fmla="*/ 0 h 3631"/>
                <a:gd name="T4" fmla="*/ 0 w 5215"/>
                <a:gd name="T5" fmla="*/ 0 h 3631"/>
                <a:gd name="T6" fmla="*/ 0 w 5215"/>
                <a:gd name="T7" fmla="*/ 0 h 3631"/>
                <a:gd name="T8" fmla="*/ 0 w 5215"/>
                <a:gd name="T9" fmla="*/ 0 h 3631"/>
                <a:gd name="T10" fmla="*/ 0 w 5215"/>
                <a:gd name="T11" fmla="*/ 0 h 3631"/>
                <a:gd name="T12" fmla="*/ 0 w 5215"/>
                <a:gd name="T13" fmla="*/ 0 h 3631"/>
                <a:gd name="T14" fmla="*/ 0 w 5215"/>
                <a:gd name="T15" fmla="*/ 0 h 3631"/>
                <a:gd name="T16" fmla="*/ 0 w 5215"/>
                <a:gd name="T17" fmla="*/ 0 h 3631"/>
                <a:gd name="T18" fmla="*/ 0 w 5215"/>
                <a:gd name="T19" fmla="*/ 0 h 3631"/>
                <a:gd name="T20" fmla="*/ 0 w 5215"/>
                <a:gd name="T21" fmla="*/ 0 h 3631"/>
                <a:gd name="T22" fmla="*/ 0 w 5215"/>
                <a:gd name="T23" fmla="*/ 0 h 3631"/>
                <a:gd name="T24" fmla="*/ 0 w 5215"/>
                <a:gd name="T25" fmla="*/ 0 h 3631"/>
                <a:gd name="T26" fmla="*/ 0 w 5215"/>
                <a:gd name="T27" fmla="*/ 0 h 3631"/>
                <a:gd name="T28" fmla="*/ 0 w 5215"/>
                <a:gd name="T29" fmla="*/ 0 h 3631"/>
                <a:gd name="T30" fmla="*/ 0 w 5215"/>
                <a:gd name="T31" fmla="*/ 0 h 3631"/>
                <a:gd name="T32" fmla="*/ 0 w 5215"/>
                <a:gd name="T33" fmla="*/ 0 h 3631"/>
                <a:gd name="T34" fmla="*/ 0 w 5215"/>
                <a:gd name="T35" fmla="*/ 0 h 3631"/>
                <a:gd name="T36" fmla="*/ 0 w 5215"/>
                <a:gd name="T37" fmla="*/ 0 h 3631"/>
                <a:gd name="T38" fmla="*/ 0 w 5215"/>
                <a:gd name="T39" fmla="*/ 0 h 3631"/>
                <a:gd name="T40" fmla="*/ 0 w 5215"/>
                <a:gd name="T41" fmla="*/ 0 h 3631"/>
                <a:gd name="T42" fmla="*/ 0 w 5215"/>
                <a:gd name="T43" fmla="*/ 0 h 3631"/>
                <a:gd name="T44" fmla="*/ 0 w 5215"/>
                <a:gd name="T45" fmla="*/ 0 h 3631"/>
                <a:gd name="T46" fmla="*/ 0 w 5215"/>
                <a:gd name="T47" fmla="*/ 0 h 3631"/>
                <a:gd name="T48" fmla="*/ 0 w 5215"/>
                <a:gd name="T49" fmla="*/ 0 h 3631"/>
                <a:gd name="T50" fmla="*/ 0 w 5215"/>
                <a:gd name="T51" fmla="*/ 0 h 3631"/>
                <a:gd name="T52" fmla="*/ 0 w 5215"/>
                <a:gd name="T53" fmla="*/ 0 h 3631"/>
                <a:gd name="T54" fmla="*/ 0 w 5215"/>
                <a:gd name="T55" fmla="*/ 0 h 3631"/>
                <a:gd name="T56" fmla="*/ 0 w 5215"/>
                <a:gd name="T57" fmla="*/ 0 h 3631"/>
                <a:gd name="T58" fmla="*/ 0 w 5215"/>
                <a:gd name="T59" fmla="*/ 0 h 3631"/>
                <a:gd name="T60" fmla="*/ 0 w 5215"/>
                <a:gd name="T61" fmla="*/ 0 h 3631"/>
                <a:gd name="T62" fmla="*/ 0 w 5215"/>
                <a:gd name="T63" fmla="*/ 0 h 3631"/>
                <a:gd name="T64" fmla="*/ 0 w 5215"/>
                <a:gd name="T65" fmla="*/ 0 h 3631"/>
                <a:gd name="T66" fmla="*/ 0 w 5215"/>
                <a:gd name="T67" fmla="*/ 0 h 3631"/>
                <a:gd name="T68" fmla="*/ 0 w 5215"/>
                <a:gd name="T69" fmla="*/ 0 h 3631"/>
                <a:gd name="T70" fmla="*/ 0 w 5215"/>
                <a:gd name="T71" fmla="*/ 0 h 3631"/>
                <a:gd name="T72" fmla="*/ 0 w 5215"/>
                <a:gd name="T73" fmla="*/ 0 h 3631"/>
                <a:gd name="T74" fmla="*/ 0 w 5215"/>
                <a:gd name="T75" fmla="*/ 0 h 3631"/>
                <a:gd name="T76" fmla="*/ 0 w 5215"/>
                <a:gd name="T77" fmla="*/ 0 h 3631"/>
                <a:gd name="T78" fmla="*/ 0 w 5215"/>
                <a:gd name="T79" fmla="*/ 0 h 3631"/>
                <a:gd name="T80" fmla="*/ 0 w 5215"/>
                <a:gd name="T81" fmla="*/ 0 h 3631"/>
                <a:gd name="T82" fmla="*/ 0 w 5215"/>
                <a:gd name="T83" fmla="*/ 0 h 3631"/>
                <a:gd name="T84" fmla="*/ 0 w 5215"/>
                <a:gd name="T85" fmla="*/ 0 h 3631"/>
                <a:gd name="T86" fmla="*/ 0 w 5215"/>
                <a:gd name="T87" fmla="*/ 0 h 3631"/>
                <a:gd name="T88" fmla="*/ 0 w 5215"/>
                <a:gd name="T89" fmla="*/ 0 h 3631"/>
                <a:gd name="T90" fmla="*/ 0 w 5215"/>
                <a:gd name="T91" fmla="*/ 0 h 3631"/>
                <a:gd name="T92" fmla="*/ 0 w 5215"/>
                <a:gd name="T93" fmla="*/ 0 h 3631"/>
                <a:gd name="T94" fmla="*/ 0 w 5215"/>
                <a:gd name="T95" fmla="*/ 0 h 3631"/>
                <a:gd name="T96" fmla="*/ 0 w 5215"/>
                <a:gd name="T97" fmla="*/ 0 h 3631"/>
                <a:gd name="T98" fmla="*/ 0 w 5215"/>
                <a:gd name="T99" fmla="*/ 0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54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0 w 3898"/>
                <a:gd name="T1" fmla="*/ 0 h 2133"/>
                <a:gd name="T2" fmla="*/ 0 w 3898"/>
                <a:gd name="T3" fmla="*/ 0 h 2133"/>
                <a:gd name="T4" fmla="*/ 0 w 3898"/>
                <a:gd name="T5" fmla="*/ 0 h 2133"/>
                <a:gd name="T6" fmla="*/ 0 w 3898"/>
                <a:gd name="T7" fmla="*/ 0 h 2133"/>
                <a:gd name="T8" fmla="*/ 0 w 3898"/>
                <a:gd name="T9" fmla="*/ 0 h 2133"/>
                <a:gd name="T10" fmla="*/ 0 w 3898"/>
                <a:gd name="T11" fmla="*/ 0 h 2133"/>
                <a:gd name="T12" fmla="*/ 0 w 3898"/>
                <a:gd name="T13" fmla="*/ 0 h 2133"/>
                <a:gd name="T14" fmla="*/ 0 w 3898"/>
                <a:gd name="T15" fmla="*/ 0 h 2133"/>
                <a:gd name="T16" fmla="*/ 0 w 3898"/>
                <a:gd name="T17" fmla="*/ 0 h 2133"/>
                <a:gd name="T18" fmla="*/ 0 w 3898"/>
                <a:gd name="T19" fmla="*/ 0 h 2133"/>
                <a:gd name="T20" fmla="*/ 0 w 3898"/>
                <a:gd name="T21" fmla="*/ 0 h 2133"/>
                <a:gd name="T22" fmla="*/ 0 w 3898"/>
                <a:gd name="T23" fmla="*/ 0 h 2133"/>
                <a:gd name="T24" fmla="*/ 0 w 3898"/>
                <a:gd name="T25" fmla="*/ 0 h 2133"/>
                <a:gd name="T26" fmla="*/ 0 w 3898"/>
                <a:gd name="T27" fmla="*/ 0 h 2133"/>
                <a:gd name="T28" fmla="*/ 0 w 3898"/>
                <a:gd name="T29" fmla="*/ 0 h 2133"/>
                <a:gd name="T30" fmla="*/ 0 w 3898"/>
                <a:gd name="T31" fmla="*/ 0 h 2133"/>
                <a:gd name="T32" fmla="*/ 0 w 3898"/>
                <a:gd name="T33" fmla="*/ 0 h 2133"/>
                <a:gd name="T34" fmla="*/ 0 w 3898"/>
                <a:gd name="T35" fmla="*/ 0 h 2133"/>
                <a:gd name="T36" fmla="*/ 0 w 3898"/>
                <a:gd name="T37" fmla="*/ 0 h 2133"/>
                <a:gd name="T38" fmla="*/ 0 w 3898"/>
                <a:gd name="T39" fmla="*/ 0 h 2133"/>
                <a:gd name="T40" fmla="*/ 0 w 3898"/>
                <a:gd name="T41" fmla="*/ 0 h 2133"/>
                <a:gd name="T42" fmla="*/ 0 w 3898"/>
                <a:gd name="T43" fmla="*/ 0 h 2133"/>
                <a:gd name="T44" fmla="*/ 0 w 3898"/>
                <a:gd name="T45" fmla="*/ 0 h 2133"/>
                <a:gd name="T46" fmla="*/ 0 w 3898"/>
                <a:gd name="T47" fmla="*/ 0 h 2133"/>
                <a:gd name="T48" fmla="*/ 0 w 3898"/>
                <a:gd name="T49" fmla="*/ 0 h 2133"/>
                <a:gd name="T50" fmla="*/ 0 w 3898"/>
                <a:gd name="T51" fmla="*/ 0 h 2133"/>
                <a:gd name="T52" fmla="*/ 0 w 3898"/>
                <a:gd name="T53" fmla="*/ 0 h 2133"/>
                <a:gd name="T54" fmla="*/ 0 w 3898"/>
                <a:gd name="T55" fmla="*/ 0 h 2133"/>
                <a:gd name="T56" fmla="*/ 0 w 3898"/>
                <a:gd name="T57" fmla="*/ 0 h 2133"/>
                <a:gd name="T58" fmla="*/ 0 w 3898"/>
                <a:gd name="T59" fmla="*/ 0 h 2133"/>
                <a:gd name="T60" fmla="*/ 0 w 3898"/>
                <a:gd name="T61" fmla="*/ 0 h 2133"/>
                <a:gd name="T62" fmla="*/ 0 w 3898"/>
                <a:gd name="T63" fmla="*/ 0 h 2133"/>
                <a:gd name="T64" fmla="*/ 0 w 3898"/>
                <a:gd name="T65" fmla="*/ 0 h 2133"/>
                <a:gd name="T66" fmla="*/ 0 w 3898"/>
                <a:gd name="T67" fmla="*/ 0 h 2133"/>
                <a:gd name="T68" fmla="*/ 0 w 3898"/>
                <a:gd name="T69" fmla="*/ 0 h 2133"/>
                <a:gd name="T70" fmla="*/ 0 w 3898"/>
                <a:gd name="T71" fmla="*/ 0 h 2133"/>
                <a:gd name="T72" fmla="*/ 0 w 3898"/>
                <a:gd name="T73" fmla="*/ 0 h 2133"/>
                <a:gd name="T74" fmla="*/ 0 w 3898"/>
                <a:gd name="T75" fmla="*/ 0 h 2133"/>
                <a:gd name="T76" fmla="*/ 0 w 3898"/>
                <a:gd name="T77" fmla="*/ 0 h 2133"/>
                <a:gd name="T78" fmla="*/ 0 w 3898"/>
                <a:gd name="T79" fmla="*/ 0 h 2133"/>
                <a:gd name="T80" fmla="*/ 0 w 3898"/>
                <a:gd name="T81" fmla="*/ 0 h 2133"/>
                <a:gd name="T82" fmla="*/ 0 w 3898"/>
                <a:gd name="T83" fmla="*/ 0 h 2133"/>
                <a:gd name="T84" fmla="*/ 0 w 3898"/>
                <a:gd name="T85" fmla="*/ 0 h 2133"/>
                <a:gd name="T86" fmla="*/ 0 w 3898"/>
                <a:gd name="T87" fmla="*/ 0 h 2133"/>
                <a:gd name="T88" fmla="*/ 0 w 3898"/>
                <a:gd name="T89" fmla="*/ 0 h 2133"/>
                <a:gd name="T90" fmla="*/ 0 w 3898"/>
                <a:gd name="T91" fmla="*/ 0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55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0 w 266"/>
                <a:gd name="T1" fmla="*/ 0 h 232"/>
                <a:gd name="T2" fmla="*/ 0 w 266"/>
                <a:gd name="T3" fmla="*/ 0 h 232"/>
                <a:gd name="T4" fmla="*/ 0 w 266"/>
                <a:gd name="T5" fmla="*/ 0 h 232"/>
                <a:gd name="T6" fmla="*/ 0 w 266"/>
                <a:gd name="T7" fmla="*/ 0 h 232"/>
                <a:gd name="T8" fmla="*/ 0 w 266"/>
                <a:gd name="T9" fmla="*/ 0 h 232"/>
                <a:gd name="T10" fmla="*/ 0 w 266"/>
                <a:gd name="T11" fmla="*/ 0 h 232"/>
                <a:gd name="T12" fmla="*/ 0 w 266"/>
                <a:gd name="T13" fmla="*/ 0 h 232"/>
                <a:gd name="T14" fmla="*/ 0 w 266"/>
                <a:gd name="T15" fmla="*/ 0 h 232"/>
                <a:gd name="T16" fmla="*/ 0 w 266"/>
                <a:gd name="T17" fmla="*/ 0 h 232"/>
                <a:gd name="T18" fmla="*/ 0 w 266"/>
                <a:gd name="T19" fmla="*/ 0 h 232"/>
                <a:gd name="T20" fmla="*/ 0 w 266"/>
                <a:gd name="T21" fmla="*/ 0 h 232"/>
                <a:gd name="T22" fmla="*/ 0 w 266"/>
                <a:gd name="T23" fmla="*/ 0 h 232"/>
                <a:gd name="T24" fmla="*/ 0 w 266"/>
                <a:gd name="T25" fmla="*/ 0 h 232"/>
                <a:gd name="T26" fmla="*/ 0 w 266"/>
                <a:gd name="T27" fmla="*/ 0 h 232"/>
                <a:gd name="T28" fmla="*/ 0 w 266"/>
                <a:gd name="T29" fmla="*/ 0 h 232"/>
                <a:gd name="T30" fmla="*/ 0 w 266"/>
                <a:gd name="T31" fmla="*/ 0 h 232"/>
                <a:gd name="T32" fmla="*/ 0 w 266"/>
                <a:gd name="T33" fmla="*/ 0 h 232"/>
                <a:gd name="T34" fmla="*/ 0 w 266"/>
                <a:gd name="T35" fmla="*/ 0 h 232"/>
                <a:gd name="T36" fmla="*/ 0 w 266"/>
                <a:gd name="T37" fmla="*/ 0 h 232"/>
                <a:gd name="T38" fmla="*/ 0 w 266"/>
                <a:gd name="T39" fmla="*/ 0 h 232"/>
                <a:gd name="T40" fmla="*/ 0 w 266"/>
                <a:gd name="T41" fmla="*/ 0 h 232"/>
                <a:gd name="T42" fmla="*/ 0 w 266"/>
                <a:gd name="T43" fmla="*/ 0 h 232"/>
                <a:gd name="T44" fmla="*/ 0 w 266"/>
                <a:gd name="T45" fmla="*/ 0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56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0 w 108"/>
                <a:gd name="T1" fmla="*/ 0 h 144"/>
                <a:gd name="T2" fmla="*/ 0 w 108"/>
                <a:gd name="T3" fmla="*/ 0 h 144"/>
                <a:gd name="T4" fmla="*/ 0 w 108"/>
                <a:gd name="T5" fmla="*/ 0 h 144"/>
                <a:gd name="T6" fmla="*/ 0 w 108"/>
                <a:gd name="T7" fmla="*/ 0 h 144"/>
                <a:gd name="T8" fmla="*/ 0 w 108"/>
                <a:gd name="T9" fmla="*/ 0 h 144"/>
                <a:gd name="T10" fmla="*/ 0 w 108"/>
                <a:gd name="T11" fmla="*/ 0 h 144"/>
                <a:gd name="T12" fmla="*/ 0 w 108"/>
                <a:gd name="T13" fmla="*/ 0 h 144"/>
                <a:gd name="T14" fmla="*/ 0 w 108"/>
                <a:gd name="T15" fmla="*/ 0 h 144"/>
                <a:gd name="T16" fmla="*/ 0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57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0 w 116"/>
                <a:gd name="T1" fmla="*/ 0 h 144"/>
                <a:gd name="T2" fmla="*/ 0 w 116"/>
                <a:gd name="T3" fmla="*/ 0 h 144"/>
                <a:gd name="T4" fmla="*/ 0 w 116"/>
                <a:gd name="T5" fmla="*/ 0 h 144"/>
                <a:gd name="T6" fmla="*/ 0 w 116"/>
                <a:gd name="T7" fmla="*/ 0 h 144"/>
                <a:gd name="T8" fmla="*/ 0 w 116"/>
                <a:gd name="T9" fmla="*/ 0 h 144"/>
                <a:gd name="T10" fmla="*/ 0 w 116"/>
                <a:gd name="T11" fmla="*/ 0 h 144"/>
                <a:gd name="T12" fmla="*/ 0 w 116"/>
                <a:gd name="T13" fmla="*/ 0 h 144"/>
                <a:gd name="T14" fmla="*/ 0 w 116"/>
                <a:gd name="T15" fmla="*/ 0 h 144"/>
                <a:gd name="T16" fmla="*/ 0 w 116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58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0 w 267"/>
                <a:gd name="T1" fmla="*/ 0 h 210"/>
                <a:gd name="T2" fmla="*/ 0 w 267"/>
                <a:gd name="T3" fmla="*/ 0 h 210"/>
                <a:gd name="T4" fmla="*/ 0 w 267"/>
                <a:gd name="T5" fmla="*/ 0 h 210"/>
                <a:gd name="T6" fmla="*/ 0 w 267"/>
                <a:gd name="T7" fmla="*/ 0 h 210"/>
                <a:gd name="T8" fmla="*/ 0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59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0 w 112"/>
                <a:gd name="T1" fmla="*/ 0 h 143"/>
                <a:gd name="T2" fmla="*/ 0 w 112"/>
                <a:gd name="T3" fmla="*/ 0 h 143"/>
                <a:gd name="T4" fmla="*/ 0 w 112"/>
                <a:gd name="T5" fmla="*/ 0 h 143"/>
                <a:gd name="T6" fmla="*/ 0 w 112"/>
                <a:gd name="T7" fmla="*/ 0 h 143"/>
                <a:gd name="T8" fmla="*/ 0 w 112"/>
                <a:gd name="T9" fmla="*/ 0 h 143"/>
                <a:gd name="T10" fmla="*/ 0 w 112"/>
                <a:gd name="T11" fmla="*/ 0 h 143"/>
                <a:gd name="T12" fmla="*/ 0 w 112"/>
                <a:gd name="T13" fmla="*/ 0 h 143"/>
                <a:gd name="T14" fmla="*/ 0 w 112"/>
                <a:gd name="T15" fmla="*/ 0 h 143"/>
                <a:gd name="T16" fmla="*/ 0 w 112"/>
                <a:gd name="T17" fmla="*/ 0 h 143"/>
                <a:gd name="T18" fmla="*/ 0 w 112"/>
                <a:gd name="T19" fmla="*/ 0 h 143"/>
                <a:gd name="T20" fmla="*/ 0 w 112"/>
                <a:gd name="T21" fmla="*/ 0 h 143"/>
                <a:gd name="T22" fmla="*/ 0 w 112"/>
                <a:gd name="T23" fmla="*/ 0 h 143"/>
                <a:gd name="T24" fmla="*/ 0 w 112"/>
                <a:gd name="T25" fmla="*/ 0 h 143"/>
                <a:gd name="T26" fmla="*/ 0 w 112"/>
                <a:gd name="T27" fmla="*/ 0 h 143"/>
                <a:gd name="T28" fmla="*/ 0 w 112"/>
                <a:gd name="T29" fmla="*/ 0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60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0 w 114"/>
                <a:gd name="T1" fmla="*/ 0 h 118"/>
                <a:gd name="T2" fmla="*/ 0 w 114"/>
                <a:gd name="T3" fmla="*/ 0 h 118"/>
                <a:gd name="T4" fmla="*/ 0 w 114"/>
                <a:gd name="T5" fmla="*/ 0 h 118"/>
                <a:gd name="T6" fmla="*/ 0 w 114"/>
                <a:gd name="T7" fmla="*/ 0 h 118"/>
                <a:gd name="T8" fmla="*/ 0 w 114"/>
                <a:gd name="T9" fmla="*/ 0 h 118"/>
                <a:gd name="T10" fmla="*/ 0 w 114"/>
                <a:gd name="T11" fmla="*/ 0 h 118"/>
                <a:gd name="T12" fmla="*/ 0 w 114"/>
                <a:gd name="T13" fmla="*/ 0 h 118"/>
                <a:gd name="T14" fmla="*/ 0 w 114"/>
                <a:gd name="T15" fmla="*/ 0 h 118"/>
                <a:gd name="T16" fmla="*/ 0 w 114"/>
                <a:gd name="T17" fmla="*/ 0 h 118"/>
                <a:gd name="T18" fmla="*/ 0 w 114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61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0 w 3393"/>
                <a:gd name="T1" fmla="*/ 0 h 2481"/>
                <a:gd name="T2" fmla="*/ 0 w 3393"/>
                <a:gd name="T3" fmla="*/ 0 h 2481"/>
                <a:gd name="T4" fmla="*/ 0 w 3393"/>
                <a:gd name="T5" fmla="*/ 0 h 2481"/>
                <a:gd name="T6" fmla="*/ 0 w 3393"/>
                <a:gd name="T7" fmla="*/ 0 h 2481"/>
                <a:gd name="T8" fmla="*/ 0 w 3393"/>
                <a:gd name="T9" fmla="*/ 0 h 2481"/>
                <a:gd name="T10" fmla="*/ 0 w 3393"/>
                <a:gd name="T11" fmla="*/ 0 h 2481"/>
                <a:gd name="T12" fmla="*/ 0 w 3393"/>
                <a:gd name="T13" fmla="*/ 0 h 2481"/>
                <a:gd name="T14" fmla="*/ 0 w 3393"/>
                <a:gd name="T15" fmla="*/ 0 h 2481"/>
                <a:gd name="T16" fmla="*/ 0 w 3393"/>
                <a:gd name="T17" fmla="*/ 0 h 2481"/>
                <a:gd name="T18" fmla="*/ 0 w 3393"/>
                <a:gd name="T19" fmla="*/ 0 h 2481"/>
                <a:gd name="T20" fmla="*/ 0 w 3393"/>
                <a:gd name="T21" fmla="*/ 0 h 2481"/>
                <a:gd name="T22" fmla="*/ 0 w 3393"/>
                <a:gd name="T23" fmla="*/ 0 h 2481"/>
                <a:gd name="T24" fmla="*/ 0 w 3393"/>
                <a:gd name="T25" fmla="*/ 0 h 2481"/>
                <a:gd name="T26" fmla="*/ 0 w 3393"/>
                <a:gd name="T27" fmla="*/ 0 h 2481"/>
                <a:gd name="T28" fmla="*/ 0 w 3393"/>
                <a:gd name="T29" fmla="*/ 0 h 2481"/>
                <a:gd name="T30" fmla="*/ 0 w 3393"/>
                <a:gd name="T31" fmla="*/ 0 h 2481"/>
                <a:gd name="T32" fmla="*/ 0 w 3393"/>
                <a:gd name="T33" fmla="*/ 0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62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0 w 2602"/>
                <a:gd name="T1" fmla="*/ 0 h 1931"/>
                <a:gd name="T2" fmla="*/ 0 w 2602"/>
                <a:gd name="T3" fmla="*/ 0 h 1931"/>
                <a:gd name="T4" fmla="*/ 0 w 2602"/>
                <a:gd name="T5" fmla="*/ 0 h 1931"/>
                <a:gd name="T6" fmla="*/ 0 w 2602"/>
                <a:gd name="T7" fmla="*/ 0 h 1931"/>
                <a:gd name="T8" fmla="*/ 0 w 2602"/>
                <a:gd name="T9" fmla="*/ 0 h 1931"/>
                <a:gd name="T10" fmla="*/ 0 w 2602"/>
                <a:gd name="T11" fmla="*/ 0 h 1931"/>
                <a:gd name="T12" fmla="*/ 0 w 2602"/>
                <a:gd name="T13" fmla="*/ 0 h 1931"/>
                <a:gd name="T14" fmla="*/ 0 w 2602"/>
                <a:gd name="T15" fmla="*/ 0 h 1931"/>
                <a:gd name="T16" fmla="*/ 0 w 2602"/>
                <a:gd name="T17" fmla="*/ 0 h 1931"/>
                <a:gd name="T18" fmla="*/ 0 w 2602"/>
                <a:gd name="T19" fmla="*/ 0 h 1931"/>
                <a:gd name="T20" fmla="*/ 0 w 2602"/>
                <a:gd name="T21" fmla="*/ 0 h 1931"/>
                <a:gd name="T22" fmla="*/ 0 w 2602"/>
                <a:gd name="T23" fmla="*/ 0 h 1931"/>
                <a:gd name="T24" fmla="*/ 0 w 2602"/>
                <a:gd name="T25" fmla="*/ 0 h 1931"/>
                <a:gd name="T26" fmla="*/ 0 w 2602"/>
                <a:gd name="T27" fmla="*/ 0 h 1931"/>
                <a:gd name="T28" fmla="*/ 0 w 2602"/>
                <a:gd name="T29" fmla="*/ 0 h 1931"/>
                <a:gd name="T30" fmla="*/ 0 w 2602"/>
                <a:gd name="T31" fmla="*/ 0 h 1931"/>
                <a:gd name="T32" fmla="*/ 0 w 2602"/>
                <a:gd name="T33" fmla="*/ 0 h 1931"/>
                <a:gd name="T34" fmla="*/ 0 w 2602"/>
                <a:gd name="T35" fmla="*/ 0 h 1931"/>
                <a:gd name="T36" fmla="*/ 0 w 2602"/>
                <a:gd name="T37" fmla="*/ 0 h 1931"/>
                <a:gd name="T38" fmla="*/ 0 w 2602"/>
                <a:gd name="T39" fmla="*/ 0 h 1931"/>
                <a:gd name="T40" fmla="*/ 0 w 2602"/>
                <a:gd name="T41" fmla="*/ 0 h 1931"/>
                <a:gd name="T42" fmla="*/ 0 w 2602"/>
                <a:gd name="T43" fmla="*/ 0 h 1931"/>
                <a:gd name="T44" fmla="*/ 0 w 2602"/>
                <a:gd name="T45" fmla="*/ 0 h 1931"/>
                <a:gd name="T46" fmla="*/ 0 w 2602"/>
                <a:gd name="T47" fmla="*/ 0 h 1931"/>
                <a:gd name="T48" fmla="*/ 0 w 2602"/>
                <a:gd name="T49" fmla="*/ 0 h 1931"/>
                <a:gd name="T50" fmla="*/ 0 w 2602"/>
                <a:gd name="T51" fmla="*/ 0 h 1931"/>
                <a:gd name="T52" fmla="*/ 0 w 2602"/>
                <a:gd name="T53" fmla="*/ 0 h 1931"/>
                <a:gd name="T54" fmla="*/ 0 w 2602"/>
                <a:gd name="T55" fmla="*/ 0 h 1931"/>
                <a:gd name="T56" fmla="*/ 0 w 2602"/>
                <a:gd name="T57" fmla="*/ 0 h 1931"/>
                <a:gd name="T58" fmla="*/ 0 w 2602"/>
                <a:gd name="T59" fmla="*/ 0 h 1931"/>
                <a:gd name="T60" fmla="*/ 0 w 2602"/>
                <a:gd name="T61" fmla="*/ 0 h 1931"/>
                <a:gd name="T62" fmla="*/ 0 w 2602"/>
                <a:gd name="T63" fmla="*/ 0 h 1931"/>
                <a:gd name="T64" fmla="*/ 0 w 2602"/>
                <a:gd name="T65" fmla="*/ 0 h 1931"/>
                <a:gd name="T66" fmla="*/ 0 w 2602"/>
                <a:gd name="T67" fmla="*/ 0 h 1931"/>
                <a:gd name="T68" fmla="*/ 0 w 2602"/>
                <a:gd name="T69" fmla="*/ 0 h 1931"/>
                <a:gd name="T70" fmla="*/ 0 w 2602"/>
                <a:gd name="T71" fmla="*/ 0 h 1931"/>
                <a:gd name="T72" fmla="*/ 0 w 2602"/>
                <a:gd name="T73" fmla="*/ 0 h 1931"/>
                <a:gd name="T74" fmla="*/ 0 w 2602"/>
                <a:gd name="T75" fmla="*/ 0 h 1931"/>
                <a:gd name="T76" fmla="*/ 0 w 2602"/>
                <a:gd name="T77" fmla="*/ 0 h 1931"/>
                <a:gd name="T78" fmla="*/ 0 w 2602"/>
                <a:gd name="T79" fmla="*/ 0 h 1931"/>
                <a:gd name="T80" fmla="*/ 0 w 2602"/>
                <a:gd name="T81" fmla="*/ 0 h 1931"/>
                <a:gd name="T82" fmla="*/ 0 w 2602"/>
                <a:gd name="T83" fmla="*/ 0 h 1931"/>
                <a:gd name="T84" fmla="*/ 0 w 2602"/>
                <a:gd name="T85" fmla="*/ 0 h 1931"/>
                <a:gd name="T86" fmla="*/ 0 w 2602"/>
                <a:gd name="T87" fmla="*/ 0 h 1931"/>
                <a:gd name="T88" fmla="*/ 0 w 2602"/>
                <a:gd name="T89" fmla="*/ 0 h 1931"/>
                <a:gd name="T90" fmla="*/ 0 w 2602"/>
                <a:gd name="T91" fmla="*/ 0 h 1931"/>
                <a:gd name="T92" fmla="*/ 0 w 2602"/>
                <a:gd name="T93" fmla="*/ 0 h 1931"/>
                <a:gd name="T94" fmla="*/ 0 w 2602"/>
                <a:gd name="T95" fmla="*/ 0 h 1931"/>
                <a:gd name="T96" fmla="*/ 0 w 2602"/>
                <a:gd name="T97" fmla="*/ 0 h 1931"/>
                <a:gd name="T98" fmla="*/ 0 w 2602"/>
                <a:gd name="T99" fmla="*/ 0 h 1931"/>
                <a:gd name="T100" fmla="*/ 0 w 2602"/>
                <a:gd name="T101" fmla="*/ 0 h 1931"/>
                <a:gd name="T102" fmla="*/ 0 w 2602"/>
                <a:gd name="T103" fmla="*/ 0 h 1931"/>
                <a:gd name="T104" fmla="*/ 0 w 2602"/>
                <a:gd name="T105" fmla="*/ 0 h 1931"/>
                <a:gd name="T106" fmla="*/ 0 w 2602"/>
                <a:gd name="T107" fmla="*/ 0 h 1931"/>
                <a:gd name="T108" fmla="*/ 0 w 2602"/>
                <a:gd name="T109" fmla="*/ 0 h 1931"/>
                <a:gd name="T110" fmla="*/ 0 w 2602"/>
                <a:gd name="T111" fmla="*/ 0 h 1931"/>
                <a:gd name="T112" fmla="*/ 0 w 2602"/>
                <a:gd name="T113" fmla="*/ 0 h 1931"/>
                <a:gd name="T114" fmla="*/ 0 w 2602"/>
                <a:gd name="T115" fmla="*/ 0 h 1931"/>
                <a:gd name="T116" fmla="*/ 0 w 2602"/>
                <a:gd name="T117" fmla="*/ 0 h 1931"/>
                <a:gd name="T118" fmla="*/ 0 w 2602"/>
                <a:gd name="T119" fmla="*/ 0 h 1931"/>
                <a:gd name="T120" fmla="*/ 0 w 2602"/>
                <a:gd name="T121" fmla="*/ 0 h 1931"/>
                <a:gd name="T122" fmla="*/ 0 w 2602"/>
                <a:gd name="T123" fmla="*/ 0 h 1931"/>
                <a:gd name="T124" fmla="*/ 0 w 2602"/>
                <a:gd name="T125" fmla="*/ 0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63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0 w 179"/>
                <a:gd name="T1" fmla="*/ 0 h 139"/>
                <a:gd name="T2" fmla="*/ 0 w 179"/>
                <a:gd name="T3" fmla="*/ 0 h 139"/>
                <a:gd name="T4" fmla="*/ 0 w 179"/>
                <a:gd name="T5" fmla="*/ 0 h 139"/>
                <a:gd name="T6" fmla="*/ 0 w 179"/>
                <a:gd name="T7" fmla="*/ 0 h 139"/>
                <a:gd name="T8" fmla="*/ 0 w 179"/>
                <a:gd name="T9" fmla="*/ 0 h 139"/>
                <a:gd name="T10" fmla="*/ 0 w 179"/>
                <a:gd name="T11" fmla="*/ 0 h 139"/>
                <a:gd name="T12" fmla="*/ 0 w 179"/>
                <a:gd name="T13" fmla="*/ 0 h 139"/>
                <a:gd name="T14" fmla="*/ 0 w 179"/>
                <a:gd name="T15" fmla="*/ 0 h 139"/>
                <a:gd name="T16" fmla="*/ 0 w 179"/>
                <a:gd name="T17" fmla="*/ 0 h 139"/>
                <a:gd name="T18" fmla="*/ 0 w 179"/>
                <a:gd name="T19" fmla="*/ 0 h 139"/>
                <a:gd name="T20" fmla="*/ 0 w 179"/>
                <a:gd name="T21" fmla="*/ 0 h 139"/>
                <a:gd name="T22" fmla="*/ 0 w 179"/>
                <a:gd name="T23" fmla="*/ 0 h 139"/>
                <a:gd name="T24" fmla="*/ 0 w 179"/>
                <a:gd name="T25" fmla="*/ 0 h 139"/>
                <a:gd name="T26" fmla="*/ 0 w 179"/>
                <a:gd name="T27" fmla="*/ 0 h 139"/>
                <a:gd name="T28" fmla="*/ 0 w 179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64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0 w 372"/>
                <a:gd name="T1" fmla="*/ 0 h 224"/>
                <a:gd name="T2" fmla="*/ 0 w 372"/>
                <a:gd name="T3" fmla="*/ 0 h 224"/>
                <a:gd name="T4" fmla="*/ 0 w 372"/>
                <a:gd name="T5" fmla="*/ 0 h 224"/>
                <a:gd name="T6" fmla="*/ 0 w 372"/>
                <a:gd name="T7" fmla="*/ 0 h 224"/>
                <a:gd name="T8" fmla="*/ 0 w 372"/>
                <a:gd name="T9" fmla="*/ 0 h 224"/>
                <a:gd name="T10" fmla="*/ 0 w 372"/>
                <a:gd name="T11" fmla="*/ 0 h 224"/>
                <a:gd name="T12" fmla="*/ 0 w 372"/>
                <a:gd name="T13" fmla="*/ 0 h 224"/>
                <a:gd name="T14" fmla="*/ 0 w 372"/>
                <a:gd name="T15" fmla="*/ 0 h 224"/>
                <a:gd name="T16" fmla="*/ 0 w 372"/>
                <a:gd name="T17" fmla="*/ 0 h 224"/>
                <a:gd name="T18" fmla="*/ 0 w 372"/>
                <a:gd name="T19" fmla="*/ 0 h 224"/>
                <a:gd name="T20" fmla="*/ 0 w 372"/>
                <a:gd name="T21" fmla="*/ 0 h 224"/>
                <a:gd name="T22" fmla="*/ 0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65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0 w 49"/>
                <a:gd name="T1" fmla="*/ 0 h 250"/>
                <a:gd name="T2" fmla="*/ 0 w 49"/>
                <a:gd name="T3" fmla="*/ 0 h 250"/>
                <a:gd name="T4" fmla="*/ 0 w 49"/>
                <a:gd name="T5" fmla="*/ 0 h 250"/>
                <a:gd name="T6" fmla="*/ 0 w 49"/>
                <a:gd name="T7" fmla="*/ 0 h 250"/>
                <a:gd name="T8" fmla="*/ 0 w 49"/>
                <a:gd name="T9" fmla="*/ 0 h 250"/>
                <a:gd name="T10" fmla="*/ 0 w 49"/>
                <a:gd name="T11" fmla="*/ 0 h 250"/>
                <a:gd name="T12" fmla="*/ 0 w 49"/>
                <a:gd name="T13" fmla="*/ 0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66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0 w 46"/>
                <a:gd name="T1" fmla="*/ 0 h 194"/>
                <a:gd name="T2" fmla="*/ 0 w 46"/>
                <a:gd name="T3" fmla="*/ 0 h 194"/>
                <a:gd name="T4" fmla="*/ 0 w 46"/>
                <a:gd name="T5" fmla="*/ 0 h 194"/>
                <a:gd name="T6" fmla="*/ 0 w 46"/>
                <a:gd name="T7" fmla="*/ 0 h 194"/>
                <a:gd name="T8" fmla="*/ 0 w 46"/>
                <a:gd name="T9" fmla="*/ 0 h 194"/>
                <a:gd name="T10" fmla="*/ 0 w 46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67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0 w 400"/>
                <a:gd name="T1" fmla="*/ 0 h 261"/>
                <a:gd name="T2" fmla="*/ 0 w 400"/>
                <a:gd name="T3" fmla="*/ 0 h 261"/>
                <a:gd name="T4" fmla="*/ 0 w 400"/>
                <a:gd name="T5" fmla="*/ 0 h 261"/>
                <a:gd name="T6" fmla="*/ 0 w 400"/>
                <a:gd name="T7" fmla="*/ 0 h 261"/>
                <a:gd name="T8" fmla="*/ 0 w 400"/>
                <a:gd name="T9" fmla="*/ 0 h 261"/>
                <a:gd name="T10" fmla="*/ 0 w 400"/>
                <a:gd name="T11" fmla="*/ 0 h 261"/>
                <a:gd name="T12" fmla="*/ 0 w 400"/>
                <a:gd name="T13" fmla="*/ 0 h 261"/>
                <a:gd name="T14" fmla="*/ 0 w 400"/>
                <a:gd name="T15" fmla="*/ 0 h 261"/>
                <a:gd name="T16" fmla="*/ 0 w 400"/>
                <a:gd name="T17" fmla="*/ 0 h 261"/>
                <a:gd name="T18" fmla="*/ 0 w 400"/>
                <a:gd name="T19" fmla="*/ 0 h 261"/>
                <a:gd name="T20" fmla="*/ 0 w 400"/>
                <a:gd name="T21" fmla="*/ 0 h 261"/>
                <a:gd name="T22" fmla="*/ 0 w 400"/>
                <a:gd name="T23" fmla="*/ 0 h 261"/>
                <a:gd name="T24" fmla="*/ 0 w 400"/>
                <a:gd name="T25" fmla="*/ 0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68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0 w 479"/>
                <a:gd name="T1" fmla="*/ 0 h 384"/>
                <a:gd name="T2" fmla="*/ 0 w 479"/>
                <a:gd name="T3" fmla="*/ 0 h 384"/>
                <a:gd name="T4" fmla="*/ 0 w 479"/>
                <a:gd name="T5" fmla="*/ 0 h 384"/>
                <a:gd name="T6" fmla="*/ 0 w 479"/>
                <a:gd name="T7" fmla="*/ 0 h 384"/>
                <a:gd name="T8" fmla="*/ 0 w 479"/>
                <a:gd name="T9" fmla="*/ 0 h 384"/>
                <a:gd name="T10" fmla="*/ 0 w 479"/>
                <a:gd name="T11" fmla="*/ 0 h 384"/>
                <a:gd name="T12" fmla="*/ 0 w 479"/>
                <a:gd name="T13" fmla="*/ 0 h 384"/>
                <a:gd name="T14" fmla="*/ 0 w 479"/>
                <a:gd name="T15" fmla="*/ 0 h 384"/>
                <a:gd name="T16" fmla="*/ 0 w 479"/>
                <a:gd name="T17" fmla="*/ 0 h 384"/>
                <a:gd name="T18" fmla="*/ 0 w 479"/>
                <a:gd name="T19" fmla="*/ 0 h 384"/>
                <a:gd name="T20" fmla="*/ 0 w 479"/>
                <a:gd name="T21" fmla="*/ 0 h 384"/>
                <a:gd name="T22" fmla="*/ 0 w 479"/>
                <a:gd name="T23" fmla="*/ 0 h 384"/>
                <a:gd name="T24" fmla="*/ 0 w 479"/>
                <a:gd name="T25" fmla="*/ 0 h 384"/>
                <a:gd name="T26" fmla="*/ 0 w 479"/>
                <a:gd name="T27" fmla="*/ 0 h 384"/>
                <a:gd name="T28" fmla="*/ 0 w 479"/>
                <a:gd name="T29" fmla="*/ 0 h 384"/>
                <a:gd name="T30" fmla="*/ 0 w 479"/>
                <a:gd name="T31" fmla="*/ 0 h 384"/>
                <a:gd name="T32" fmla="*/ 0 w 479"/>
                <a:gd name="T33" fmla="*/ 0 h 384"/>
                <a:gd name="T34" fmla="*/ 0 w 479"/>
                <a:gd name="T35" fmla="*/ 0 h 384"/>
                <a:gd name="T36" fmla="*/ 0 w 479"/>
                <a:gd name="T37" fmla="*/ 0 h 384"/>
                <a:gd name="T38" fmla="*/ 0 w 479"/>
                <a:gd name="T39" fmla="*/ 0 h 384"/>
                <a:gd name="T40" fmla="*/ 0 w 479"/>
                <a:gd name="T41" fmla="*/ 0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69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0 w 102"/>
                <a:gd name="T1" fmla="*/ 0 h 154"/>
                <a:gd name="T2" fmla="*/ 0 w 102"/>
                <a:gd name="T3" fmla="*/ 0 h 154"/>
                <a:gd name="T4" fmla="*/ 0 w 102"/>
                <a:gd name="T5" fmla="*/ 0 h 154"/>
                <a:gd name="T6" fmla="*/ 0 w 102"/>
                <a:gd name="T7" fmla="*/ 0 h 154"/>
                <a:gd name="T8" fmla="*/ 0 w 102"/>
                <a:gd name="T9" fmla="*/ 0 h 154"/>
                <a:gd name="T10" fmla="*/ 0 w 102"/>
                <a:gd name="T11" fmla="*/ 0 h 154"/>
                <a:gd name="T12" fmla="*/ 0 w 102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70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0 w 76"/>
                <a:gd name="T1" fmla="*/ 0 h 50"/>
                <a:gd name="T2" fmla="*/ 0 w 76"/>
                <a:gd name="T3" fmla="*/ 0 h 50"/>
                <a:gd name="T4" fmla="*/ 0 w 76"/>
                <a:gd name="T5" fmla="*/ 0 h 50"/>
                <a:gd name="T6" fmla="*/ 0 w 76"/>
                <a:gd name="T7" fmla="*/ 0 h 50"/>
                <a:gd name="T8" fmla="*/ 0 w 76"/>
                <a:gd name="T9" fmla="*/ 0 h 50"/>
                <a:gd name="T10" fmla="*/ 0 w 76"/>
                <a:gd name="T11" fmla="*/ 0 h 50"/>
                <a:gd name="T12" fmla="*/ 0 w 76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71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0 w 107"/>
                <a:gd name="T1" fmla="*/ 0 h 104"/>
                <a:gd name="T2" fmla="*/ 0 w 107"/>
                <a:gd name="T3" fmla="*/ 0 h 104"/>
                <a:gd name="T4" fmla="*/ 0 w 107"/>
                <a:gd name="T5" fmla="*/ 0 h 104"/>
                <a:gd name="T6" fmla="*/ 0 w 107"/>
                <a:gd name="T7" fmla="*/ 0 h 104"/>
                <a:gd name="T8" fmla="*/ 0 w 107"/>
                <a:gd name="T9" fmla="*/ 0 h 104"/>
                <a:gd name="T10" fmla="*/ 0 w 107"/>
                <a:gd name="T11" fmla="*/ 0 h 104"/>
                <a:gd name="T12" fmla="*/ 0 w 107"/>
                <a:gd name="T13" fmla="*/ 0 h 104"/>
                <a:gd name="T14" fmla="*/ 0 w 107"/>
                <a:gd name="T15" fmla="*/ 0 h 104"/>
                <a:gd name="T16" fmla="*/ 0 w 107"/>
                <a:gd name="T17" fmla="*/ 0 h 104"/>
                <a:gd name="T18" fmla="*/ 0 w 107"/>
                <a:gd name="T19" fmla="*/ 0 h 104"/>
                <a:gd name="T20" fmla="*/ 0 w 107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72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0 w 172"/>
                <a:gd name="T1" fmla="*/ 0 h 183"/>
                <a:gd name="T2" fmla="*/ 0 w 172"/>
                <a:gd name="T3" fmla="*/ 0 h 183"/>
                <a:gd name="T4" fmla="*/ 0 w 172"/>
                <a:gd name="T5" fmla="*/ 0 h 183"/>
                <a:gd name="T6" fmla="*/ 0 w 172"/>
                <a:gd name="T7" fmla="*/ 0 h 183"/>
                <a:gd name="T8" fmla="*/ 0 w 172"/>
                <a:gd name="T9" fmla="*/ 0 h 183"/>
                <a:gd name="T10" fmla="*/ 0 w 172"/>
                <a:gd name="T11" fmla="*/ 0 h 183"/>
                <a:gd name="T12" fmla="*/ 0 w 172"/>
                <a:gd name="T13" fmla="*/ 0 h 183"/>
                <a:gd name="T14" fmla="*/ 0 w 172"/>
                <a:gd name="T15" fmla="*/ 0 h 183"/>
                <a:gd name="T16" fmla="*/ 0 w 172"/>
                <a:gd name="T17" fmla="*/ 0 h 183"/>
                <a:gd name="T18" fmla="*/ 0 w 172"/>
                <a:gd name="T19" fmla="*/ 0 h 183"/>
                <a:gd name="T20" fmla="*/ 0 w 172"/>
                <a:gd name="T21" fmla="*/ 0 h 183"/>
                <a:gd name="T22" fmla="*/ 0 w 172"/>
                <a:gd name="T23" fmla="*/ 0 h 183"/>
                <a:gd name="T24" fmla="*/ 0 w 172"/>
                <a:gd name="T25" fmla="*/ 0 h 183"/>
                <a:gd name="T26" fmla="*/ 0 w 172"/>
                <a:gd name="T27" fmla="*/ 0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73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0 h 110"/>
                <a:gd name="T2" fmla="*/ 0 w 184"/>
                <a:gd name="T3" fmla="*/ 0 h 110"/>
                <a:gd name="T4" fmla="*/ 0 w 184"/>
                <a:gd name="T5" fmla="*/ 0 h 110"/>
                <a:gd name="T6" fmla="*/ 0 w 18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74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0 w 258"/>
                <a:gd name="T1" fmla="*/ 0 h 191"/>
                <a:gd name="T2" fmla="*/ 0 w 258"/>
                <a:gd name="T3" fmla="*/ 0 h 191"/>
                <a:gd name="T4" fmla="*/ 0 w 258"/>
                <a:gd name="T5" fmla="*/ 0 h 191"/>
                <a:gd name="T6" fmla="*/ 0 w 258"/>
                <a:gd name="T7" fmla="*/ 0 h 191"/>
                <a:gd name="T8" fmla="*/ 0 w 258"/>
                <a:gd name="T9" fmla="*/ 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75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0 w 450"/>
                <a:gd name="T1" fmla="*/ 0 h 480"/>
                <a:gd name="T2" fmla="*/ 0 w 450"/>
                <a:gd name="T3" fmla="*/ 0 h 480"/>
                <a:gd name="T4" fmla="*/ 0 w 450"/>
                <a:gd name="T5" fmla="*/ 0 h 480"/>
                <a:gd name="T6" fmla="*/ 0 w 450"/>
                <a:gd name="T7" fmla="*/ 0 h 480"/>
                <a:gd name="T8" fmla="*/ 0 w 450"/>
                <a:gd name="T9" fmla="*/ 0 h 480"/>
                <a:gd name="T10" fmla="*/ 0 w 450"/>
                <a:gd name="T11" fmla="*/ 0 h 480"/>
                <a:gd name="T12" fmla="*/ 0 w 450"/>
                <a:gd name="T13" fmla="*/ 0 h 480"/>
                <a:gd name="T14" fmla="*/ 0 w 450"/>
                <a:gd name="T15" fmla="*/ 0 h 480"/>
                <a:gd name="T16" fmla="*/ 0 w 450"/>
                <a:gd name="T17" fmla="*/ 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cxnSp>
        <p:nvCxnSpPr>
          <p:cNvPr id="9" name="Straight Connector 51"/>
          <p:cNvCxnSpPr/>
          <p:nvPr/>
        </p:nvCxnSpPr>
        <p:spPr>
          <a:xfrm>
            <a:off x="8610600" y="1371600"/>
            <a:ext cx="0" cy="9906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5"/>
          <p:cNvSpPr txBox="1">
            <a:spLocks noChangeArrowheads="1"/>
          </p:cNvSpPr>
          <p:nvPr/>
        </p:nvSpPr>
        <p:spPr bwMode="auto">
          <a:xfrm>
            <a:off x="-96859" y="1427202"/>
            <a:ext cx="428785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endParaRPr lang="en-MY" alt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8" name="Text Box 4"/>
          <p:cNvSpPr txBox="1">
            <a:spLocks noChangeArrowheads="1"/>
          </p:cNvSpPr>
          <p:nvPr/>
        </p:nvSpPr>
        <p:spPr bwMode="auto">
          <a:xfrm>
            <a:off x="419343" y="0"/>
            <a:ext cx="60340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dirty="0" err="1">
                <a:solidFill>
                  <a:srgbClr val="0000CC"/>
                </a:solidFill>
              </a:rPr>
              <a:t>Hoạt</a:t>
            </a:r>
            <a:r>
              <a:rPr lang="en-US" altLang="en-US" sz="3200" dirty="0">
                <a:solidFill>
                  <a:srgbClr val="0000CC"/>
                </a:solidFill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</a:rPr>
              <a:t>động</a:t>
            </a:r>
            <a:r>
              <a:rPr lang="en-US" altLang="en-US" sz="3200" dirty="0">
                <a:solidFill>
                  <a:srgbClr val="0000CC"/>
                </a:solidFill>
              </a:rPr>
              <a:t> 2: </a:t>
            </a:r>
            <a:r>
              <a:rPr lang="en-US" altLang="en-US" sz="3200" dirty="0" err="1">
                <a:solidFill>
                  <a:srgbClr val="0000CC"/>
                </a:solidFill>
              </a:rPr>
              <a:t>Hướng</a:t>
            </a:r>
            <a:r>
              <a:rPr lang="en-US" altLang="en-US" sz="3200" dirty="0">
                <a:solidFill>
                  <a:srgbClr val="0000CC"/>
                </a:solidFill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</a:rPr>
              <a:t>dẫn</a:t>
            </a:r>
            <a:r>
              <a:rPr lang="en-US" altLang="en-US" sz="3200" dirty="0">
                <a:solidFill>
                  <a:srgbClr val="0000CC"/>
                </a:solidFill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</a:rPr>
              <a:t>mẫu</a:t>
            </a:r>
            <a:r>
              <a:rPr lang="en-US" altLang="en-US" sz="3200" dirty="0">
                <a:solidFill>
                  <a:srgbClr val="0000CC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935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882"/>
    </mc:Choice>
    <mc:Fallback xmlns="">
      <p:transition spd="slow" advTm="258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2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0.1666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3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1.85185E-6 L 0.08125 -0.00208 " pathEditMode="relative" rAng="0" ptsTypes="AA">
                                      <p:cBhvr>
                                        <p:cTn id="27" dur="1750" fill="hold"/>
                                        <p:tgtEl>
                                          <p:spTgt spid="728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2" y="-116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 0.5888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444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id="3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667 -0.00116 L 0.16862 0.0004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728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1" y="6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id="4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 0.58889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444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750"/>
                            </p:stCondLst>
                            <p:childTnLst>
                              <p:par>
                                <p:cTn id="53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1250"/>
                            </p:stCondLst>
                            <p:childTnLst>
                              <p:par>
                                <p:cTn id="5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5 -0.00116 L 0.31341 0.008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728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4" y="463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3250"/>
                            </p:stCondLst>
                            <p:childTnLst>
                              <p:par>
                                <p:cTn id="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0.1666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33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5250"/>
                            </p:stCondLst>
                            <p:childTnLst>
                              <p:par>
                                <p:cTn id="6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575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82ECCF0F-A0C8-4760-860A-E2755E2FA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242" name="Rectangle 37"/>
          <p:cNvSpPr txBox="1">
            <a:spLocks noChangeArrowheads="1"/>
          </p:cNvSpPr>
          <p:nvPr/>
        </p:nvSpPr>
        <p:spPr bwMode="auto">
          <a:xfrm>
            <a:off x="1905001" y="2133600"/>
            <a:ext cx="2743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</a:pPr>
            <a:r>
              <a:rPr lang="vi-VN" altLang="en-US" sz="3600" b="1" dirty="0">
                <a:solidFill>
                  <a:srgbClr val="000000"/>
                </a:solidFill>
                <a:latin typeface="Times New Roman" pitchFamily="18" charset="0"/>
              </a:rPr>
              <a:t>- </a:t>
            </a:r>
            <a:r>
              <a:rPr lang="vi-VN" altLang="en-US" sz="3000" b="1" dirty="0">
                <a:solidFill>
                  <a:srgbClr val="000000"/>
                </a:solidFill>
                <a:latin typeface="Times New Roman" pitchFamily="18" charset="0"/>
              </a:rPr>
              <a:t>Dùng kéo cắt theo đường kẻ </a:t>
            </a:r>
            <a:r>
              <a:rPr lang="en-US" altLang="en-US" sz="3000" b="1" dirty="0" err="1">
                <a:solidFill>
                  <a:srgbClr val="000000"/>
                </a:solidFill>
                <a:latin typeface="Times New Roman" pitchFamily="18" charset="0"/>
              </a:rPr>
              <a:t>bút</a:t>
            </a:r>
            <a:r>
              <a:rPr lang="en-US" altLang="en-US" sz="3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vi-VN" altLang="en-US" sz="3000" b="1" dirty="0">
                <a:solidFill>
                  <a:srgbClr val="000000"/>
                </a:solidFill>
                <a:latin typeface="Times New Roman" pitchFamily="18" charset="0"/>
              </a:rPr>
              <a:t>chì</a:t>
            </a:r>
            <a:endParaRPr lang="en-US" altLang="en-US" sz="30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6876496" y="1336726"/>
            <a:ext cx="1981200" cy="4953000"/>
            <a:chOff x="2832" y="864"/>
            <a:chExt cx="1248" cy="3120"/>
          </a:xfrm>
        </p:grpSpPr>
        <p:sp>
          <p:nvSpPr>
            <p:cNvPr id="83" name="Rectangle 82"/>
            <p:cNvSpPr>
              <a:spLocks noChangeArrowheads="1"/>
            </p:cNvSpPr>
            <p:nvPr/>
          </p:nvSpPr>
          <p:spPr bwMode="auto">
            <a:xfrm>
              <a:off x="2832" y="864"/>
              <a:ext cx="624" cy="62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84" name="Rectangle 83"/>
            <p:cNvSpPr>
              <a:spLocks noChangeArrowheads="1"/>
            </p:cNvSpPr>
            <p:nvPr/>
          </p:nvSpPr>
          <p:spPr bwMode="auto">
            <a:xfrm>
              <a:off x="3456" y="864"/>
              <a:ext cx="624" cy="62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86" name="Rectangle 85"/>
            <p:cNvSpPr>
              <a:spLocks noChangeArrowheads="1"/>
            </p:cNvSpPr>
            <p:nvPr/>
          </p:nvSpPr>
          <p:spPr bwMode="auto">
            <a:xfrm>
              <a:off x="2832" y="1488"/>
              <a:ext cx="624" cy="62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87" name="Rectangle 86"/>
            <p:cNvSpPr>
              <a:spLocks noChangeArrowheads="1"/>
            </p:cNvSpPr>
            <p:nvPr/>
          </p:nvSpPr>
          <p:spPr bwMode="auto">
            <a:xfrm>
              <a:off x="3456" y="1488"/>
              <a:ext cx="624" cy="62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1" name="Rectangle 90"/>
            <p:cNvSpPr>
              <a:spLocks noChangeArrowheads="1"/>
            </p:cNvSpPr>
            <p:nvPr/>
          </p:nvSpPr>
          <p:spPr bwMode="auto">
            <a:xfrm>
              <a:off x="2832" y="2112"/>
              <a:ext cx="624" cy="62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2" name="Rectangle 91"/>
            <p:cNvSpPr>
              <a:spLocks noChangeArrowheads="1"/>
            </p:cNvSpPr>
            <p:nvPr/>
          </p:nvSpPr>
          <p:spPr bwMode="auto">
            <a:xfrm>
              <a:off x="3456" y="2112"/>
              <a:ext cx="624" cy="62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4" name="Rectangle 93"/>
            <p:cNvSpPr>
              <a:spLocks noChangeArrowheads="1"/>
            </p:cNvSpPr>
            <p:nvPr/>
          </p:nvSpPr>
          <p:spPr bwMode="auto">
            <a:xfrm>
              <a:off x="2832" y="2736"/>
              <a:ext cx="624" cy="62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5" name="Rectangle 94"/>
            <p:cNvSpPr>
              <a:spLocks noChangeArrowheads="1"/>
            </p:cNvSpPr>
            <p:nvPr/>
          </p:nvSpPr>
          <p:spPr bwMode="auto">
            <a:xfrm>
              <a:off x="3456" y="2736"/>
              <a:ext cx="624" cy="62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7" name="Rectangle 96"/>
            <p:cNvSpPr>
              <a:spLocks noChangeArrowheads="1"/>
            </p:cNvSpPr>
            <p:nvPr/>
          </p:nvSpPr>
          <p:spPr bwMode="auto">
            <a:xfrm>
              <a:off x="2832" y="3360"/>
              <a:ext cx="624" cy="62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8" name="Rectangle 97"/>
            <p:cNvSpPr>
              <a:spLocks noChangeArrowheads="1"/>
            </p:cNvSpPr>
            <p:nvPr/>
          </p:nvSpPr>
          <p:spPr bwMode="auto">
            <a:xfrm>
              <a:off x="3456" y="3360"/>
              <a:ext cx="624" cy="62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</p:grpSp>
      <p:pic>
        <p:nvPicPr>
          <p:cNvPr id="9236" name="Picture 74" descr="11971601151943122800TheresaKnott_scissors_open.svg.hi.png"/>
          <p:cNvPicPr>
            <a:picLocks noChangeAspect="1"/>
          </p:cNvPicPr>
          <p:nvPr/>
        </p:nvPicPr>
        <p:blipFill>
          <a:blip r:embed="rId4"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86506">
            <a:off x="6427073" y="6239745"/>
            <a:ext cx="1843088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5" name="Group 21"/>
          <p:cNvGrpSpPr>
            <a:grpSpLocks/>
          </p:cNvGrpSpPr>
          <p:nvPr/>
        </p:nvGrpSpPr>
        <p:grpSpPr bwMode="auto">
          <a:xfrm>
            <a:off x="5938918" y="1336726"/>
            <a:ext cx="990600" cy="4953000"/>
            <a:chOff x="2208" y="864"/>
            <a:chExt cx="624" cy="3120"/>
          </a:xfrm>
        </p:grpSpPr>
        <p:sp>
          <p:nvSpPr>
            <p:cNvPr id="2" name="Rectangle 84"/>
            <p:cNvSpPr>
              <a:spLocks noChangeArrowheads="1"/>
            </p:cNvSpPr>
            <p:nvPr/>
          </p:nvSpPr>
          <p:spPr bwMode="auto">
            <a:xfrm>
              <a:off x="2208" y="864"/>
              <a:ext cx="624" cy="62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4" name="Rectangle 88"/>
            <p:cNvSpPr>
              <a:spLocks noChangeArrowheads="1"/>
            </p:cNvSpPr>
            <p:nvPr/>
          </p:nvSpPr>
          <p:spPr bwMode="auto">
            <a:xfrm>
              <a:off x="2208" y="1488"/>
              <a:ext cx="624" cy="62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6" name="Rectangle 92"/>
            <p:cNvSpPr>
              <a:spLocks noChangeArrowheads="1"/>
            </p:cNvSpPr>
            <p:nvPr/>
          </p:nvSpPr>
          <p:spPr bwMode="auto">
            <a:xfrm>
              <a:off x="2208" y="2112"/>
              <a:ext cx="624" cy="62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7" name="Rectangle 95"/>
            <p:cNvSpPr>
              <a:spLocks noChangeArrowheads="1"/>
            </p:cNvSpPr>
            <p:nvPr/>
          </p:nvSpPr>
          <p:spPr bwMode="auto">
            <a:xfrm>
              <a:off x="2208" y="2736"/>
              <a:ext cx="624" cy="62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8" name="Rectangle 98"/>
            <p:cNvSpPr>
              <a:spLocks noChangeArrowheads="1"/>
            </p:cNvSpPr>
            <p:nvPr/>
          </p:nvSpPr>
          <p:spPr bwMode="auto">
            <a:xfrm>
              <a:off x="2208" y="3360"/>
              <a:ext cx="624" cy="62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208" y="864"/>
              <a:ext cx="96" cy="96"/>
            </a:xfrm>
            <a:prstGeom prst="rect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736" y="864"/>
              <a:ext cx="96" cy="96"/>
            </a:xfrm>
            <a:prstGeom prst="rect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208" y="3888"/>
              <a:ext cx="96" cy="96"/>
            </a:xfrm>
            <a:prstGeom prst="rect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736" y="3888"/>
              <a:ext cx="96" cy="96"/>
            </a:xfrm>
            <a:prstGeom prst="rect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 rot="16200000" flipH="1">
              <a:off x="648" y="2424"/>
              <a:ext cx="3120" cy="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24"/>
            <p:cNvCxnSpPr/>
            <p:nvPr/>
          </p:nvCxnSpPr>
          <p:spPr>
            <a:xfrm rot="16200000" flipH="1">
              <a:off x="1272" y="2424"/>
              <a:ext cx="3120" cy="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2208" y="3984"/>
              <a:ext cx="62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51"/>
            <p:cNvCxnSpPr/>
            <p:nvPr/>
          </p:nvCxnSpPr>
          <p:spPr>
            <a:xfrm>
              <a:off x="2208" y="864"/>
              <a:ext cx="62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49"/>
          <p:cNvGrpSpPr>
            <a:grpSpLocks/>
          </p:cNvGrpSpPr>
          <p:nvPr/>
        </p:nvGrpSpPr>
        <p:grpSpPr bwMode="auto">
          <a:xfrm>
            <a:off x="8218254" y="1336726"/>
            <a:ext cx="990600" cy="4953000"/>
            <a:chOff x="4320" y="336"/>
            <a:chExt cx="624" cy="3120"/>
          </a:xfrm>
        </p:grpSpPr>
        <p:sp>
          <p:nvSpPr>
            <p:cNvPr id="85" name="Rectangle 84"/>
            <p:cNvSpPr>
              <a:spLocks noChangeArrowheads="1"/>
            </p:cNvSpPr>
            <p:nvPr/>
          </p:nvSpPr>
          <p:spPr bwMode="auto">
            <a:xfrm>
              <a:off x="4320" y="336"/>
              <a:ext cx="624" cy="624"/>
            </a:xfrm>
            <a:prstGeom prst="rect">
              <a:avLst/>
            </a:prstGeom>
            <a:solidFill>
              <a:srgbClr val="FF0000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89" name="Rectangle 88"/>
            <p:cNvSpPr>
              <a:spLocks noChangeArrowheads="1"/>
            </p:cNvSpPr>
            <p:nvPr/>
          </p:nvSpPr>
          <p:spPr bwMode="auto">
            <a:xfrm>
              <a:off x="4320" y="960"/>
              <a:ext cx="624" cy="624"/>
            </a:xfrm>
            <a:prstGeom prst="rect">
              <a:avLst/>
            </a:prstGeom>
            <a:solidFill>
              <a:srgbClr val="FF0000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3" name="Rectangle 92"/>
            <p:cNvSpPr>
              <a:spLocks noChangeArrowheads="1"/>
            </p:cNvSpPr>
            <p:nvPr/>
          </p:nvSpPr>
          <p:spPr bwMode="auto">
            <a:xfrm>
              <a:off x="4320" y="1584"/>
              <a:ext cx="624" cy="624"/>
            </a:xfrm>
            <a:prstGeom prst="rect">
              <a:avLst/>
            </a:prstGeom>
            <a:solidFill>
              <a:srgbClr val="FF0000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6" name="Rectangle 95"/>
            <p:cNvSpPr>
              <a:spLocks noChangeArrowheads="1"/>
            </p:cNvSpPr>
            <p:nvPr/>
          </p:nvSpPr>
          <p:spPr bwMode="auto">
            <a:xfrm>
              <a:off x="4320" y="2208"/>
              <a:ext cx="624" cy="624"/>
            </a:xfrm>
            <a:prstGeom prst="rect">
              <a:avLst/>
            </a:prstGeom>
            <a:solidFill>
              <a:srgbClr val="FF0000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9" name="Rectangle 98"/>
            <p:cNvSpPr>
              <a:spLocks noChangeArrowheads="1"/>
            </p:cNvSpPr>
            <p:nvPr/>
          </p:nvSpPr>
          <p:spPr bwMode="auto">
            <a:xfrm>
              <a:off x="4320" y="2832"/>
              <a:ext cx="624" cy="624"/>
            </a:xfrm>
            <a:prstGeom prst="rect">
              <a:avLst/>
            </a:prstGeom>
            <a:solidFill>
              <a:srgbClr val="FF0000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</p:grpSp>
      <p:sp>
        <p:nvSpPr>
          <p:cNvPr id="9266" name="AutoShape 50"/>
          <p:cNvSpPr>
            <a:spLocks noChangeArrowheads="1"/>
          </p:cNvSpPr>
          <p:nvPr/>
        </p:nvSpPr>
        <p:spPr bwMode="auto">
          <a:xfrm>
            <a:off x="7315200" y="2743200"/>
            <a:ext cx="838200" cy="381000"/>
          </a:xfrm>
          <a:prstGeom prst="rightArrow">
            <a:avLst>
              <a:gd name="adj1" fmla="val 50000"/>
              <a:gd name="adj2" fmla="val 55000"/>
            </a:avLst>
          </a:prstGeom>
          <a:solidFill>
            <a:srgbClr val="0000FF"/>
          </a:solidFill>
          <a:ln w="0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  <a:latin typeface="Perpetua" pitchFamily="18" charset="0"/>
            </a:endParaRPr>
          </a:p>
        </p:txBody>
      </p:sp>
      <p:sp>
        <p:nvSpPr>
          <p:cNvPr id="38" name="TextBox 5"/>
          <p:cNvSpPr txBox="1">
            <a:spLocks noChangeArrowheads="1"/>
          </p:cNvSpPr>
          <p:nvPr/>
        </p:nvSpPr>
        <p:spPr bwMode="auto">
          <a:xfrm>
            <a:off x="195750" y="1555027"/>
            <a:ext cx="428785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endParaRPr lang="en-MY" alt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419343" y="252089"/>
            <a:ext cx="760015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dirty="0" err="1">
                <a:solidFill>
                  <a:srgbClr val="0000CC"/>
                </a:solidFill>
              </a:rPr>
              <a:t>Hoạt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động</a:t>
            </a:r>
            <a:r>
              <a:rPr lang="en-US" altLang="en-US" sz="3600" dirty="0">
                <a:solidFill>
                  <a:srgbClr val="0000CC"/>
                </a:solidFill>
              </a:rPr>
              <a:t> 2: </a:t>
            </a:r>
            <a:r>
              <a:rPr lang="en-US" altLang="en-US" sz="3600" dirty="0" err="1">
                <a:solidFill>
                  <a:srgbClr val="0000CC"/>
                </a:solidFill>
              </a:rPr>
              <a:t>Hướng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dẫn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mẫu</a:t>
            </a:r>
            <a:r>
              <a:rPr lang="en-US" altLang="en-US" sz="3600" dirty="0">
                <a:solidFill>
                  <a:srgbClr val="0000CC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497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762"/>
    </mc:Choice>
    <mc:Fallback xmlns="">
      <p:transition spd="slow" advTm="237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6 -0.00092 L 0.00066 -0.7898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444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1" dur="30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926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80">
            <a:extLst>
              <a:ext uri="{FF2B5EF4-FFF2-40B4-BE49-F238E27FC236}">
                <a16:creationId xmlns:a16="http://schemas.microsoft.com/office/drawing/2014/main" id="{085B550E-F728-45B9-AEBA-E85B0FDD40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339" name="Rectangle 37"/>
          <p:cNvSpPr txBox="1">
            <a:spLocks noChangeArrowheads="1"/>
          </p:cNvSpPr>
          <p:nvPr/>
        </p:nvSpPr>
        <p:spPr bwMode="auto">
          <a:xfrm>
            <a:off x="1905000" y="1959429"/>
            <a:ext cx="2286000" cy="2734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</a:pPr>
            <a:r>
              <a:rPr lang="vi-VN" altLang="en-US" sz="3000" b="1" dirty="0">
                <a:solidFill>
                  <a:srgbClr val="000000"/>
                </a:solidFill>
                <a:latin typeface="Times New Roman" pitchFamily="18" charset="0"/>
              </a:rPr>
              <a:t>- Gấp đôi hình chữ nhật theo đường trục giữa</a:t>
            </a:r>
            <a:endParaRPr lang="en-US" altLang="en-US" sz="3000" b="1" dirty="0">
              <a:solidFill>
                <a:srgbClr val="000000"/>
              </a:solidFill>
              <a:latin typeface="Perpetua" pitchFamily="18" charset="0"/>
            </a:endParaRPr>
          </a:p>
        </p:txBody>
      </p:sp>
      <p:grpSp>
        <p:nvGrpSpPr>
          <p:cNvPr id="14340" name="Group 7"/>
          <p:cNvGrpSpPr>
            <a:grpSpLocks/>
          </p:cNvGrpSpPr>
          <p:nvPr/>
        </p:nvGrpSpPr>
        <p:grpSpPr bwMode="auto">
          <a:xfrm>
            <a:off x="4495800" y="1143000"/>
            <a:ext cx="2438400" cy="4953000"/>
            <a:chOff x="2688" y="336"/>
            <a:chExt cx="1872" cy="3792"/>
          </a:xfrm>
        </p:grpSpPr>
        <p:grpSp>
          <p:nvGrpSpPr>
            <p:cNvPr id="14377" name="Group 8"/>
            <p:cNvGrpSpPr>
              <a:grpSpLocks/>
            </p:cNvGrpSpPr>
            <p:nvPr/>
          </p:nvGrpSpPr>
          <p:grpSpPr bwMode="auto">
            <a:xfrm>
              <a:off x="2688" y="768"/>
              <a:ext cx="1872" cy="3120"/>
              <a:chOff x="1872" y="864"/>
              <a:chExt cx="1872" cy="3120"/>
            </a:xfrm>
          </p:grpSpPr>
          <p:sp>
            <p:nvSpPr>
              <p:cNvPr id="2" name="Rectangle 82"/>
              <p:cNvSpPr>
                <a:spLocks noChangeArrowheads="1"/>
              </p:cNvSpPr>
              <p:nvPr/>
            </p:nvSpPr>
            <p:spPr bwMode="auto">
              <a:xfrm>
                <a:off x="1872" y="861"/>
                <a:ext cx="624" cy="627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4" name="Rectangle 83"/>
              <p:cNvSpPr>
                <a:spLocks noChangeArrowheads="1"/>
              </p:cNvSpPr>
              <p:nvPr/>
            </p:nvSpPr>
            <p:spPr bwMode="auto">
              <a:xfrm>
                <a:off x="2496" y="861"/>
                <a:ext cx="624" cy="627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6" name="Rectangle 84"/>
              <p:cNvSpPr>
                <a:spLocks noChangeArrowheads="1"/>
              </p:cNvSpPr>
              <p:nvPr/>
            </p:nvSpPr>
            <p:spPr bwMode="auto">
              <a:xfrm>
                <a:off x="3120" y="861"/>
                <a:ext cx="624" cy="627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7" name="Rectangle 85"/>
              <p:cNvSpPr>
                <a:spLocks noChangeArrowheads="1"/>
              </p:cNvSpPr>
              <p:nvPr/>
            </p:nvSpPr>
            <p:spPr bwMode="auto">
              <a:xfrm>
                <a:off x="1872" y="1488"/>
                <a:ext cx="624" cy="622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8" name="Rectangle 86"/>
              <p:cNvSpPr>
                <a:spLocks noChangeArrowheads="1"/>
              </p:cNvSpPr>
              <p:nvPr/>
            </p:nvSpPr>
            <p:spPr bwMode="auto">
              <a:xfrm>
                <a:off x="2496" y="1488"/>
                <a:ext cx="624" cy="622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Rectangle 88"/>
              <p:cNvSpPr>
                <a:spLocks noChangeArrowheads="1"/>
              </p:cNvSpPr>
              <p:nvPr/>
            </p:nvSpPr>
            <p:spPr bwMode="auto">
              <a:xfrm>
                <a:off x="3120" y="1488"/>
                <a:ext cx="624" cy="622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Rectangle 90"/>
              <p:cNvSpPr>
                <a:spLocks noChangeArrowheads="1"/>
              </p:cNvSpPr>
              <p:nvPr/>
            </p:nvSpPr>
            <p:spPr bwMode="auto">
              <a:xfrm>
                <a:off x="1872" y="2112"/>
                <a:ext cx="624" cy="626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Rectangle 91"/>
              <p:cNvSpPr>
                <a:spLocks noChangeArrowheads="1"/>
              </p:cNvSpPr>
              <p:nvPr/>
            </p:nvSpPr>
            <p:spPr bwMode="auto">
              <a:xfrm>
                <a:off x="2496" y="2112"/>
                <a:ext cx="624" cy="626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Rectangle 92"/>
              <p:cNvSpPr>
                <a:spLocks noChangeArrowheads="1"/>
              </p:cNvSpPr>
              <p:nvPr/>
            </p:nvSpPr>
            <p:spPr bwMode="auto">
              <a:xfrm>
                <a:off x="3120" y="2112"/>
                <a:ext cx="624" cy="626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Rectangle 93"/>
              <p:cNvSpPr>
                <a:spLocks noChangeArrowheads="1"/>
              </p:cNvSpPr>
              <p:nvPr/>
            </p:nvSpPr>
            <p:spPr bwMode="auto">
              <a:xfrm>
                <a:off x="1872" y="2736"/>
                <a:ext cx="624" cy="623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Rectangle 94"/>
              <p:cNvSpPr>
                <a:spLocks noChangeArrowheads="1"/>
              </p:cNvSpPr>
              <p:nvPr/>
            </p:nvSpPr>
            <p:spPr bwMode="auto">
              <a:xfrm>
                <a:off x="2496" y="2736"/>
                <a:ext cx="624" cy="623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Rectangle 95"/>
              <p:cNvSpPr>
                <a:spLocks noChangeArrowheads="1"/>
              </p:cNvSpPr>
              <p:nvPr/>
            </p:nvSpPr>
            <p:spPr bwMode="auto">
              <a:xfrm>
                <a:off x="3120" y="2736"/>
                <a:ext cx="624" cy="623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Rectangle 96"/>
              <p:cNvSpPr>
                <a:spLocks noChangeArrowheads="1"/>
              </p:cNvSpPr>
              <p:nvPr/>
            </p:nvSpPr>
            <p:spPr bwMode="auto">
              <a:xfrm>
                <a:off x="1872" y="3360"/>
                <a:ext cx="624" cy="627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Rectangle 97"/>
              <p:cNvSpPr>
                <a:spLocks noChangeArrowheads="1"/>
              </p:cNvSpPr>
              <p:nvPr/>
            </p:nvSpPr>
            <p:spPr bwMode="auto">
              <a:xfrm>
                <a:off x="2496" y="3360"/>
                <a:ext cx="624" cy="627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Rectangle 98"/>
              <p:cNvSpPr>
                <a:spLocks noChangeArrowheads="1"/>
              </p:cNvSpPr>
              <p:nvPr/>
            </p:nvSpPr>
            <p:spPr bwMode="auto">
              <a:xfrm>
                <a:off x="3120" y="3360"/>
                <a:ext cx="624" cy="627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Rectangle 16"/>
              <p:cNvSpPr/>
              <p:nvPr/>
            </p:nvSpPr>
            <p:spPr>
              <a:xfrm>
                <a:off x="1872" y="861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Rectangle 17"/>
              <p:cNvSpPr/>
              <p:nvPr/>
            </p:nvSpPr>
            <p:spPr>
              <a:xfrm>
                <a:off x="3648" y="861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Rectangle 18"/>
              <p:cNvSpPr/>
              <p:nvPr/>
            </p:nvSpPr>
            <p:spPr>
              <a:xfrm>
                <a:off x="2496" y="3891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Rectangle 19"/>
              <p:cNvSpPr/>
              <p:nvPr/>
            </p:nvSpPr>
            <p:spPr>
              <a:xfrm>
                <a:off x="3024" y="3891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Rectangle 17"/>
              <p:cNvSpPr/>
              <p:nvPr/>
            </p:nvSpPr>
            <p:spPr>
              <a:xfrm>
                <a:off x="1872" y="1392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Rectangle 18"/>
              <p:cNvSpPr/>
              <p:nvPr/>
            </p:nvSpPr>
            <p:spPr>
              <a:xfrm>
                <a:off x="2496" y="1392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Rectangle 18"/>
              <p:cNvSpPr/>
              <p:nvPr/>
            </p:nvSpPr>
            <p:spPr>
              <a:xfrm>
                <a:off x="3024" y="1392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Rectangle 17"/>
              <p:cNvSpPr/>
              <p:nvPr/>
            </p:nvSpPr>
            <p:spPr>
              <a:xfrm>
                <a:off x="3648" y="1392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14402" name="Line 32"/>
              <p:cNvSpPr>
                <a:spLocks noChangeShapeType="1"/>
              </p:cNvSpPr>
              <p:nvPr/>
            </p:nvSpPr>
            <p:spPr bwMode="auto">
              <a:xfrm>
                <a:off x="1872" y="864"/>
                <a:ext cx="18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403" name="Line 33"/>
              <p:cNvSpPr>
                <a:spLocks noChangeShapeType="1"/>
              </p:cNvSpPr>
              <p:nvPr/>
            </p:nvSpPr>
            <p:spPr bwMode="auto">
              <a:xfrm>
                <a:off x="1872" y="1488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404" name="Line 34"/>
              <p:cNvSpPr>
                <a:spLocks noChangeShapeType="1"/>
              </p:cNvSpPr>
              <p:nvPr/>
            </p:nvSpPr>
            <p:spPr bwMode="auto">
              <a:xfrm>
                <a:off x="3120" y="1488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405" name="Line 35"/>
              <p:cNvSpPr>
                <a:spLocks noChangeShapeType="1"/>
              </p:cNvSpPr>
              <p:nvPr/>
            </p:nvSpPr>
            <p:spPr bwMode="auto">
              <a:xfrm>
                <a:off x="2496" y="3984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81984" name="Straight Connector 24"/>
              <p:cNvCxnSpPr/>
              <p:nvPr/>
            </p:nvCxnSpPr>
            <p:spPr>
              <a:xfrm rot="16200000" flipH="1">
                <a:off x="1248" y="2736"/>
                <a:ext cx="2496" cy="0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985" name="Straight Connector 24"/>
              <p:cNvCxnSpPr/>
              <p:nvPr/>
            </p:nvCxnSpPr>
            <p:spPr>
              <a:xfrm rot="16200000" flipH="1">
                <a:off x="1872" y="2736"/>
                <a:ext cx="2496" cy="0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990" name="Straight Connector 51"/>
              <p:cNvCxnSpPr/>
              <p:nvPr/>
            </p:nvCxnSpPr>
            <p:spPr>
              <a:xfrm>
                <a:off x="1872" y="861"/>
                <a:ext cx="0" cy="627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991" name="Straight Connector 51"/>
              <p:cNvCxnSpPr/>
              <p:nvPr/>
            </p:nvCxnSpPr>
            <p:spPr>
              <a:xfrm>
                <a:off x="3744" y="861"/>
                <a:ext cx="0" cy="627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378" name="Line 40"/>
            <p:cNvSpPr>
              <a:spLocks noChangeShapeType="1"/>
            </p:cNvSpPr>
            <p:nvPr/>
          </p:nvSpPr>
          <p:spPr bwMode="auto">
            <a:xfrm>
              <a:off x="3600" y="336"/>
              <a:ext cx="0" cy="3792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2" name="Group 77"/>
          <p:cNvGrpSpPr>
            <a:grpSpLocks/>
          </p:cNvGrpSpPr>
          <p:nvPr/>
        </p:nvGrpSpPr>
        <p:grpSpPr bwMode="auto">
          <a:xfrm>
            <a:off x="7553416" y="1257300"/>
            <a:ext cx="2514600" cy="4953000"/>
            <a:chOff x="3792" y="768"/>
            <a:chExt cx="1584" cy="3120"/>
          </a:xfrm>
        </p:grpSpPr>
        <p:grpSp>
          <p:nvGrpSpPr>
            <p:cNvPr id="14343" name="Group 42"/>
            <p:cNvGrpSpPr>
              <a:grpSpLocks/>
            </p:cNvGrpSpPr>
            <p:nvPr/>
          </p:nvGrpSpPr>
          <p:grpSpPr bwMode="auto">
            <a:xfrm>
              <a:off x="3840" y="1075"/>
              <a:ext cx="1536" cy="2568"/>
              <a:chOff x="1872" y="864"/>
              <a:chExt cx="1872" cy="3120"/>
            </a:xfrm>
          </p:grpSpPr>
          <p:sp>
            <p:nvSpPr>
              <p:cNvPr id="83" name="Rectangle 82"/>
              <p:cNvSpPr>
                <a:spLocks noChangeArrowheads="1"/>
              </p:cNvSpPr>
              <p:nvPr/>
            </p:nvSpPr>
            <p:spPr bwMode="auto">
              <a:xfrm>
                <a:off x="1872" y="864"/>
                <a:ext cx="624" cy="624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84" name="Rectangle 83"/>
              <p:cNvSpPr>
                <a:spLocks noChangeArrowheads="1"/>
              </p:cNvSpPr>
              <p:nvPr/>
            </p:nvSpPr>
            <p:spPr bwMode="auto">
              <a:xfrm>
                <a:off x="2496" y="864"/>
                <a:ext cx="624" cy="624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85" name="Rectangle 84"/>
              <p:cNvSpPr>
                <a:spLocks noChangeArrowheads="1"/>
              </p:cNvSpPr>
              <p:nvPr/>
            </p:nvSpPr>
            <p:spPr bwMode="auto">
              <a:xfrm>
                <a:off x="3120" y="864"/>
                <a:ext cx="624" cy="624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86" name="Rectangle 85"/>
              <p:cNvSpPr>
                <a:spLocks noChangeArrowheads="1"/>
              </p:cNvSpPr>
              <p:nvPr/>
            </p:nvSpPr>
            <p:spPr bwMode="auto">
              <a:xfrm>
                <a:off x="1872" y="1488"/>
                <a:ext cx="624" cy="622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87" name="Rectangle 86"/>
              <p:cNvSpPr>
                <a:spLocks noChangeArrowheads="1"/>
              </p:cNvSpPr>
              <p:nvPr/>
            </p:nvSpPr>
            <p:spPr bwMode="auto">
              <a:xfrm>
                <a:off x="2496" y="1488"/>
                <a:ext cx="624" cy="622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89" name="Rectangle 88"/>
              <p:cNvSpPr>
                <a:spLocks noChangeArrowheads="1"/>
              </p:cNvSpPr>
              <p:nvPr/>
            </p:nvSpPr>
            <p:spPr bwMode="auto">
              <a:xfrm>
                <a:off x="3120" y="1488"/>
                <a:ext cx="624" cy="622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91" name="Rectangle 90"/>
              <p:cNvSpPr>
                <a:spLocks noChangeArrowheads="1"/>
              </p:cNvSpPr>
              <p:nvPr/>
            </p:nvSpPr>
            <p:spPr bwMode="auto">
              <a:xfrm>
                <a:off x="1872" y="2112"/>
                <a:ext cx="624" cy="624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92" name="Rectangle 91"/>
              <p:cNvSpPr>
                <a:spLocks noChangeArrowheads="1"/>
              </p:cNvSpPr>
              <p:nvPr/>
            </p:nvSpPr>
            <p:spPr bwMode="auto">
              <a:xfrm>
                <a:off x="2496" y="2112"/>
                <a:ext cx="624" cy="624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93" name="Rectangle 92"/>
              <p:cNvSpPr>
                <a:spLocks noChangeArrowheads="1"/>
              </p:cNvSpPr>
              <p:nvPr/>
            </p:nvSpPr>
            <p:spPr bwMode="auto">
              <a:xfrm>
                <a:off x="3120" y="2112"/>
                <a:ext cx="624" cy="624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94" name="Rectangle 93"/>
              <p:cNvSpPr>
                <a:spLocks noChangeArrowheads="1"/>
              </p:cNvSpPr>
              <p:nvPr/>
            </p:nvSpPr>
            <p:spPr bwMode="auto">
              <a:xfrm>
                <a:off x="1872" y="2736"/>
                <a:ext cx="624" cy="623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Rectangle 94"/>
              <p:cNvSpPr>
                <a:spLocks noChangeArrowheads="1"/>
              </p:cNvSpPr>
              <p:nvPr/>
            </p:nvSpPr>
            <p:spPr bwMode="auto">
              <a:xfrm>
                <a:off x="2496" y="2736"/>
                <a:ext cx="624" cy="623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Rectangle 95"/>
              <p:cNvSpPr>
                <a:spLocks noChangeArrowheads="1"/>
              </p:cNvSpPr>
              <p:nvPr/>
            </p:nvSpPr>
            <p:spPr bwMode="auto">
              <a:xfrm>
                <a:off x="3120" y="2736"/>
                <a:ext cx="624" cy="623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97" name="Rectangle 96"/>
              <p:cNvSpPr>
                <a:spLocks noChangeArrowheads="1"/>
              </p:cNvSpPr>
              <p:nvPr/>
            </p:nvSpPr>
            <p:spPr bwMode="auto">
              <a:xfrm>
                <a:off x="1872" y="3360"/>
                <a:ext cx="624" cy="624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98" name="Rectangle 97"/>
              <p:cNvSpPr>
                <a:spLocks noChangeArrowheads="1"/>
              </p:cNvSpPr>
              <p:nvPr/>
            </p:nvSpPr>
            <p:spPr bwMode="auto">
              <a:xfrm>
                <a:off x="2496" y="3360"/>
                <a:ext cx="624" cy="624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99" name="Rectangle 98"/>
              <p:cNvSpPr>
                <a:spLocks noChangeArrowheads="1"/>
              </p:cNvSpPr>
              <p:nvPr/>
            </p:nvSpPr>
            <p:spPr bwMode="auto">
              <a:xfrm>
                <a:off x="3120" y="3360"/>
                <a:ext cx="624" cy="624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872" y="864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648" y="864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2496" y="3888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3024" y="3888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81992" name="Rectangle 17"/>
              <p:cNvSpPr/>
              <p:nvPr/>
            </p:nvSpPr>
            <p:spPr>
              <a:xfrm>
                <a:off x="1872" y="1393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81993" name="Rectangle 18"/>
              <p:cNvSpPr/>
              <p:nvPr/>
            </p:nvSpPr>
            <p:spPr>
              <a:xfrm>
                <a:off x="2496" y="1393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81994" name="Rectangle 18"/>
              <p:cNvSpPr/>
              <p:nvPr/>
            </p:nvSpPr>
            <p:spPr>
              <a:xfrm>
                <a:off x="3024" y="1393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81999" name="Rectangle 17"/>
              <p:cNvSpPr/>
              <p:nvPr/>
            </p:nvSpPr>
            <p:spPr>
              <a:xfrm>
                <a:off x="3648" y="1393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14369" name="Line 66"/>
              <p:cNvSpPr>
                <a:spLocks noChangeShapeType="1"/>
              </p:cNvSpPr>
              <p:nvPr/>
            </p:nvSpPr>
            <p:spPr bwMode="auto">
              <a:xfrm>
                <a:off x="1872" y="864"/>
                <a:ext cx="18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70" name="Line 67"/>
              <p:cNvSpPr>
                <a:spLocks noChangeShapeType="1"/>
              </p:cNvSpPr>
              <p:nvPr/>
            </p:nvSpPr>
            <p:spPr bwMode="auto">
              <a:xfrm>
                <a:off x="1872" y="1488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71" name="Line 68"/>
              <p:cNvSpPr>
                <a:spLocks noChangeShapeType="1"/>
              </p:cNvSpPr>
              <p:nvPr/>
            </p:nvSpPr>
            <p:spPr bwMode="auto">
              <a:xfrm>
                <a:off x="3120" y="1488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72" name="Line 69"/>
              <p:cNvSpPr>
                <a:spLocks noChangeShapeType="1"/>
              </p:cNvSpPr>
              <p:nvPr/>
            </p:nvSpPr>
            <p:spPr bwMode="auto">
              <a:xfrm>
                <a:off x="2496" y="3984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25" name="Straight Connector 24"/>
              <p:cNvCxnSpPr/>
              <p:nvPr/>
            </p:nvCxnSpPr>
            <p:spPr>
              <a:xfrm rot="16200000" flipH="1">
                <a:off x="1248" y="2736"/>
                <a:ext cx="2496" cy="0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000" name="Straight Connector 24"/>
              <p:cNvCxnSpPr/>
              <p:nvPr/>
            </p:nvCxnSpPr>
            <p:spPr>
              <a:xfrm rot="16200000" flipH="1">
                <a:off x="1872" y="2736"/>
                <a:ext cx="2496" cy="0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1872" y="864"/>
                <a:ext cx="0" cy="624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001" name="Straight Connector 51"/>
              <p:cNvCxnSpPr/>
              <p:nvPr/>
            </p:nvCxnSpPr>
            <p:spPr>
              <a:xfrm>
                <a:off x="3744" y="864"/>
                <a:ext cx="0" cy="624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4344" name="Picture 77" descr="2237692503_fa5ceed6e2_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667" t="24490" r="20000" b="15399"/>
            <a:stretch>
              <a:fillRect/>
            </a:stretch>
          </p:blipFill>
          <p:spPr bwMode="auto">
            <a:xfrm>
              <a:off x="3792" y="1056"/>
              <a:ext cx="816" cy="2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5" name="Line 76"/>
            <p:cNvSpPr>
              <a:spLocks noChangeShapeType="1"/>
            </p:cNvSpPr>
            <p:nvPr/>
          </p:nvSpPr>
          <p:spPr bwMode="auto">
            <a:xfrm flipH="1">
              <a:off x="4588" y="768"/>
              <a:ext cx="20" cy="312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81998" name="AutoShape 78"/>
          <p:cNvSpPr>
            <a:spLocks noChangeArrowheads="1"/>
          </p:cNvSpPr>
          <p:nvPr/>
        </p:nvSpPr>
        <p:spPr bwMode="auto">
          <a:xfrm>
            <a:off x="7315200" y="3505200"/>
            <a:ext cx="990600" cy="457200"/>
          </a:xfrm>
          <a:prstGeom prst="rightArrow">
            <a:avLst>
              <a:gd name="adj1" fmla="val 50000"/>
              <a:gd name="adj2" fmla="val 54167"/>
            </a:avLst>
          </a:prstGeom>
          <a:solidFill>
            <a:srgbClr val="FF0000"/>
          </a:solidFill>
          <a:ln w="127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  <a:latin typeface="Perpetua" pitchFamily="18" charset="0"/>
            </a:endParaRPr>
          </a:p>
        </p:txBody>
      </p:sp>
      <p:sp>
        <p:nvSpPr>
          <p:cNvPr id="75" name="TextBox 5"/>
          <p:cNvSpPr txBox="1">
            <a:spLocks noChangeArrowheads="1"/>
          </p:cNvSpPr>
          <p:nvPr/>
        </p:nvSpPr>
        <p:spPr bwMode="auto">
          <a:xfrm>
            <a:off x="314842" y="1153267"/>
            <a:ext cx="428785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endParaRPr lang="en-MY" alt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>
            <a:stCxn id="14371" idx="0"/>
          </p:cNvCxnSpPr>
          <p:nvPr/>
        </p:nvCxnSpPr>
        <p:spPr>
          <a:xfrm>
            <a:off x="9255216" y="2560004"/>
            <a:ext cx="812800" cy="81272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9213850" y="4985670"/>
            <a:ext cx="812800" cy="81272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9187873" y="4189779"/>
            <a:ext cx="812800" cy="81272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9187873" y="3357999"/>
            <a:ext cx="812800" cy="81272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 Box 4"/>
          <p:cNvSpPr txBox="1">
            <a:spLocks noChangeArrowheads="1"/>
          </p:cNvSpPr>
          <p:nvPr/>
        </p:nvSpPr>
        <p:spPr bwMode="auto">
          <a:xfrm>
            <a:off x="535238" y="226000"/>
            <a:ext cx="76658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dirty="0" err="1">
                <a:solidFill>
                  <a:srgbClr val="0000CC"/>
                </a:solidFill>
              </a:rPr>
              <a:t>Hoạt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động</a:t>
            </a:r>
            <a:r>
              <a:rPr lang="en-US" altLang="en-US" sz="3600" dirty="0">
                <a:solidFill>
                  <a:srgbClr val="0000CC"/>
                </a:solidFill>
              </a:rPr>
              <a:t> 2: </a:t>
            </a:r>
            <a:r>
              <a:rPr lang="en-US" altLang="en-US" sz="3600" dirty="0" err="1">
                <a:solidFill>
                  <a:srgbClr val="0000CC"/>
                </a:solidFill>
              </a:rPr>
              <a:t>Hướng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dẫn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mẫu</a:t>
            </a:r>
            <a:r>
              <a:rPr lang="en-US" altLang="en-US" sz="3600" dirty="0">
                <a:solidFill>
                  <a:srgbClr val="0000CC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457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701"/>
    </mc:Choice>
    <mc:Fallback xmlns="">
      <p:transition spd="slow" advTm="187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8199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58B9555E-204A-4C7D-8E96-201AFA54B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140"/>
          <p:cNvGrpSpPr>
            <a:grpSpLocks/>
          </p:cNvGrpSpPr>
          <p:nvPr/>
        </p:nvGrpSpPr>
        <p:grpSpPr bwMode="auto">
          <a:xfrm>
            <a:off x="4800600" y="1997076"/>
            <a:ext cx="812800" cy="3260725"/>
            <a:chOff x="4864" y="1589"/>
            <a:chExt cx="512" cy="2054"/>
          </a:xfrm>
        </p:grpSpPr>
        <p:sp>
          <p:nvSpPr>
            <p:cNvPr id="89" name="Rectangle 88"/>
            <p:cNvSpPr>
              <a:spLocks noChangeArrowheads="1"/>
            </p:cNvSpPr>
            <p:nvPr/>
          </p:nvSpPr>
          <p:spPr bwMode="auto">
            <a:xfrm>
              <a:off x="4864" y="1589"/>
              <a:ext cx="512" cy="513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3" name="Rectangle 92"/>
            <p:cNvSpPr>
              <a:spLocks noChangeArrowheads="1"/>
            </p:cNvSpPr>
            <p:nvPr/>
          </p:nvSpPr>
          <p:spPr bwMode="auto">
            <a:xfrm>
              <a:off x="4864" y="2102"/>
              <a:ext cx="512" cy="51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6" name="Rectangle 95"/>
            <p:cNvSpPr>
              <a:spLocks noChangeArrowheads="1"/>
            </p:cNvSpPr>
            <p:nvPr/>
          </p:nvSpPr>
          <p:spPr bwMode="auto">
            <a:xfrm>
              <a:off x="4864" y="2616"/>
              <a:ext cx="512" cy="513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9" name="Rectangle 98"/>
            <p:cNvSpPr>
              <a:spLocks noChangeArrowheads="1"/>
            </p:cNvSpPr>
            <p:nvPr/>
          </p:nvSpPr>
          <p:spPr bwMode="auto">
            <a:xfrm>
              <a:off x="4864" y="3129"/>
              <a:ext cx="512" cy="51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</p:grpSp>
      <p:sp>
        <p:nvSpPr>
          <p:cNvPr id="81043" name="AutoShape 147"/>
          <p:cNvSpPr>
            <a:spLocks noChangeArrowheads="1"/>
          </p:cNvSpPr>
          <p:nvPr/>
        </p:nvSpPr>
        <p:spPr bwMode="auto">
          <a:xfrm>
            <a:off x="6096000" y="3505200"/>
            <a:ext cx="990600" cy="457200"/>
          </a:xfrm>
          <a:prstGeom prst="rightArrow">
            <a:avLst>
              <a:gd name="adj1" fmla="val 50000"/>
              <a:gd name="adj2" fmla="val 54167"/>
            </a:avLst>
          </a:prstGeom>
          <a:solidFill>
            <a:srgbClr val="FF0000"/>
          </a:solidFill>
          <a:ln w="127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  <a:latin typeface="Perpetua" pitchFamily="18" charset="0"/>
            </a:endParaRPr>
          </a:p>
        </p:txBody>
      </p: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7086600" y="1235869"/>
            <a:ext cx="2895600" cy="4114800"/>
            <a:chOff x="4655544" y="1968033"/>
            <a:chExt cx="2577947" cy="3214665"/>
          </a:xfrm>
        </p:grpSpPr>
        <p:sp>
          <p:nvSpPr>
            <p:cNvPr id="38" name="Rectangle 37"/>
            <p:cNvSpPr/>
            <p:nvPr/>
          </p:nvSpPr>
          <p:spPr bwMode="auto">
            <a:xfrm>
              <a:off x="5581287" y="1968033"/>
              <a:ext cx="792888" cy="321466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 rot="-5400000">
              <a:off x="5629500" y="994077"/>
              <a:ext cx="630035" cy="2577947"/>
            </a:xfrm>
            <a:prstGeom prst="rect">
              <a:avLst/>
            </a:prstGeom>
            <a:solidFill>
              <a:srgbClr val="FF0000"/>
            </a:solidFill>
            <a:ln w="11429" algn="ctr">
              <a:noFill/>
              <a:prstDash val="sysDash"/>
              <a:miter lim="800000"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81081" name="Picture 74" descr="11971601151943122800TheresaKnott_scissors_open.svg.hi.png"/>
          <p:cNvPicPr>
            <a:picLocks noChangeAspect="1"/>
          </p:cNvPicPr>
          <p:nvPr/>
        </p:nvPicPr>
        <p:blipFill>
          <a:blip r:embed="rId3"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371600"/>
            <a:ext cx="17526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082" name="Picture 74" descr="11971601151943122800TheresaKnott_scissors_open.svg.hi.png"/>
          <p:cNvPicPr>
            <a:picLocks noChangeAspect="1"/>
          </p:cNvPicPr>
          <p:nvPr/>
        </p:nvPicPr>
        <p:blipFill>
          <a:blip r:embed="rId3"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16238">
            <a:off x="4329113" y="5043488"/>
            <a:ext cx="17526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7" name="Group 187"/>
          <p:cNvGrpSpPr>
            <a:grpSpLocks/>
          </p:cNvGrpSpPr>
          <p:nvPr/>
        </p:nvGrpSpPr>
        <p:grpSpPr bwMode="auto">
          <a:xfrm>
            <a:off x="3048000" y="1143000"/>
            <a:ext cx="2590800" cy="4191000"/>
            <a:chOff x="3744" y="1056"/>
            <a:chExt cx="1632" cy="2640"/>
          </a:xfrm>
        </p:grpSpPr>
        <p:sp>
          <p:nvSpPr>
            <p:cNvPr id="83" name="Rectangle 82"/>
            <p:cNvSpPr>
              <a:spLocks noChangeArrowheads="1"/>
            </p:cNvSpPr>
            <p:nvPr/>
          </p:nvSpPr>
          <p:spPr bwMode="auto">
            <a:xfrm>
              <a:off x="3840" y="1075"/>
              <a:ext cx="512" cy="51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84" name="Rectangle 83"/>
            <p:cNvSpPr>
              <a:spLocks noChangeArrowheads="1"/>
            </p:cNvSpPr>
            <p:nvPr/>
          </p:nvSpPr>
          <p:spPr bwMode="auto">
            <a:xfrm>
              <a:off x="4352" y="1075"/>
              <a:ext cx="512" cy="51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85" name="Rectangle 84"/>
            <p:cNvSpPr>
              <a:spLocks noChangeArrowheads="1"/>
            </p:cNvSpPr>
            <p:nvPr/>
          </p:nvSpPr>
          <p:spPr bwMode="auto">
            <a:xfrm>
              <a:off x="4864" y="1075"/>
              <a:ext cx="512" cy="51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86" name="Rectangle 85"/>
            <p:cNvSpPr>
              <a:spLocks noChangeArrowheads="1"/>
            </p:cNvSpPr>
            <p:nvPr/>
          </p:nvSpPr>
          <p:spPr bwMode="auto">
            <a:xfrm>
              <a:off x="3840" y="1589"/>
              <a:ext cx="512" cy="513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87" name="Rectangle 86"/>
            <p:cNvSpPr>
              <a:spLocks noChangeArrowheads="1"/>
            </p:cNvSpPr>
            <p:nvPr/>
          </p:nvSpPr>
          <p:spPr bwMode="auto">
            <a:xfrm>
              <a:off x="4352" y="1589"/>
              <a:ext cx="512" cy="513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1" name="Rectangle 90"/>
            <p:cNvSpPr>
              <a:spLocks noChangeArrowheads="1"/>
            </p:cNvSpPr>
            <p:nvPr/>
          </p:nvSpPr>
          <p:spPr bwMode="auto">
            <a:xfrm>
              <a:off x="3840" y="2102"/>
              <a:ext cx="512" cy="51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2" name="Rectangle 91"/>
            <p:cNvSpPr>
              <a:spLocks noChangeArrowheads="1"/>
            </p:cNvSpPr>
            <p:nvPr/>
          </p:nvSpPr>
          <p:spPr bwMode="auto">
            <a:xfrm>
              <a:off x="4352" y="2102"/>
              <a:ext cx="512" cy="51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4" name="Rectangle 93"/>
            <p:cNvSpPr>
              <a:spLocks noChangeArrowheads="1"/>
            </p:cNvSpPr>
            <p:nvPr/>
          </p:nvSpPr>
          <p:spPr bwMode="auto">
            <a:xfrm>
              <a:off x="3840" y="2616"/>
              <a:ext cx="512" cy="513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5" name="Rectangle 94"/>
            <p:cNvSpPr>
              <a:spLocks noChangeArrowheads="1"/>
            </p:cNvSpPr>
            <p:nvPr/>
          </p:nvSpPr>
          <p:spPr bwMode="auto">
            <a:xfrm>
              <a:off x="4352" y="2616"/>
              <a:ext cx="512" cy="513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7" name="Rectangle 96"/>
            <p:cNvSpPr>
              <a:spLocks noChangeArrowheads="1"/>
            </p:cNvSpPr>
            <p:nvPr/>
          </p:nvSpPr>
          <p:spPr bwMode="auto">
            <a:xfrm>
              <a:off x="3840" y="3129"/>
              <a:ext cx="512" cy="51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8" name="Rectangle 97"/>
            <p:cNvSpPr>
              <a:spLocks noChangeArrowheads="1"/>
            </p:cNvSpPr>
            <p:nvPr/>
          </p:nvSpPr>
          <p:spPr bwMode="auto">
            <a:xfrm>
              <a:off x="4352" y="3129"/>
              <a:ext cx="512" cy="51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840" y="1075"/>
              <a:ext cx="79" cy="79"/>
            </a:xfrm>
            <a:prstGeom prst="rect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297" y="1075"/>
              <a:ext cx="79" cy="79"/>
            </a:xfrm>
            <a:prstGeom prst="rect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352" y="3564"/>
              <a:ext cx="79" cy="79"/>
            </a:xfrm>
            <a:prstGeom prst="rect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785" y="3564"/>
              <a:ext cx="79" cy="79"/>
            </a:xfrm>
            <a:prstGeom prst="rect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2" name="Rectangle 17"/>
            <p:cNvSpPr/>
            <p:nvPr/>
          </p:nvSpPr>
          <p:spPr>
            <a:xfrm>
              <a:off x="3840" y="1510"/>
              <a:ext cx="79" cy="79"/>
            </a:xfrm>
            <a:prstGeom prst="rect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4" name="Rectangle 18"/>
            <p:cNvSpPr/>
            <p:nvPr/>
          </p:nvSpPr>
          <p:spPr>
            <a:xfrm>
              <a:off x="4352" y="1510"/>
              <a:ext cx="79" cy="79"/>
            </a:xfrm>
            <a:prstGeom prst="rect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6" name="Rectangle 18"/>
            <p:cNvSpPr/>
            <p:nvPr/>
          </p:nvSpPr>
          <p:spPr>
            <a:xfrm>
              <a:off x="4785" y="1510"/>
              <a:ext cx="79" cy="79"/>
            </a:xfrm>
            <a:prstGeom prst="rect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7" name="Rectangle 17"/>
            <p:cNvSpPr/>
            <p:nvPr/>
          </p:nvSpPr>
          <p:spPr>
            <a:xfrm>
              <a:off x="5297" y="1510"/>
              <a:ext cx="79" cy="79"/>
            </a:xfrm>
            <a:prstGeom prst="rect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15389" name="Line 207"/>
            <p:cNvSpPr>
              <a:spLocks noChangeShapeType="1"/>
            </p:cNvSpPr>
            <p:nvPr/>
          </p:nvSpPr>
          <p:spPr bwMode="auto">
            <a:xfrm>
              <a:off x="3840" y="1075"/>
              <a:ext cx="15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390" name="Line 208"/>
            <p:cNvSpPr>
              <a:spLocks noChangeShapeType="1"/>
            </p:cNvSpPr>
            <p:nvPr/>
          </p:nvSpPr>
          <p:spPr bwMode="auto">
            <a:xfrm>
              <a:off x="3840" y="1589"/>
              <a:ext cx="5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391" name="Line 209"/>
            <p:cNvSpPr>
              <a:spLocks noChangeShapeType="1"/>
            </p:cNvSpPr>
            <p:nvPr/>
          </p:nvSpPr>
          <p:spPr bwMode="auto">
            <a:xfrm>
              <a:off x="4864" y="1589"/>
              <a:ext cx="5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392" name="Line 210"/>
            <p:cNvSpPr>
              <a:spLocks noChangeShapeType="1"/>
            </p:cNvSpPr>
            <p:nvPr/>
          </p:nvSpPr>
          <p:spPr bwMode="auto">
            <a:xfrm>
              <a:off x="4352" y="3643"/>
              <a:ext cx="5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 rot="16200000" flipH="1">
              <a:off x="3325" y="2616"/>
              <a:ext cx="2054" cy="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24"/>
            <p:cNvCxnSpPr/>
            <p:nvPr/>
          </p:nvCxnSpPr>
          <p:spPr>
            <a:xfrm rot="16200000" flipH="1">
              <a:off x="3837" y="2616"/>
              <a:ext cx="2054" cy="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3840" y="1075"/>
              <a:ext cx="0" cy="514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51"/>
            <p:cNvCxnSpPr/>
            <p:nvPr/>
          </p:nvCxnSpPr>
          <p:spPr>
            <a:xfrm>
              <a:off x="5376" y="1075"/>
              <a:ext cx="0" cy="514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397" name="Picture 77" descr="2237692503_fa5ceed6e2_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34" t="24490" r="62500" b="15399"/>
            <a:stretch>
              <a:fillRect/>
            </a:stretch>
          </p:blipFill>
          <p:spPr bwMode="auto">
            <a:xfrm>
              <a:off x="3744" y="1056"/>
              <a:ext cx="816" cy="2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8" name="Rectangle 37"/>
          <p:cNvSpPr txBox="1">
            <a:spLocks noChangeArrowheads="1"/>
          </p:cNvSpPr>
          <p:nvPr/>
        </p:nvSpPr>
        <p:spPr bwMode="auto">
          <a:xfrm>
            <a:off x="571500" y="1371600"/>
            <a:ext cx="2438400" cy="3433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</a:pPr>
            <a:endParaRPr lang="vi-VN" altLang="en-US" sz="36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fontAlgn="base"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</a:pPr>
            <a:r>
              <a:rPr lang="vi-VN" altLang="en-US" sz="3600" b="1" dirty="0">
                <a:solidFill>
                  <a:srgbClr val="000000"/>
                </a:solidFill>
                <a:latin typeface="Times New Roman" pitchFamily="18" charset="0"/>
              </a:rPr>
              <a:t>- </a:t>
            </a:r>
            <a:r>
              <a:rPr lang="vi-VN" altLang="en-US" sz="3000" b="1" dirty="0">
                <a:solidFill>
                  <a:srgbClr val="000000"/>
                </a:solidFill>
                <a:latin typeface="Times New Roman" pitchFamily="18" charset="0"/>
              </a:rPr>
              <a:t>Dùng kéo cắt theo đường kẻ </a:t>
            </a:r>
            <a:r>
              <a:rPr lang="en-US" altLang="en-US" sz="3000" b="1" dirty="0" err="1">
                <a:solidFill>
                  <a:srgbClr val="000000"/>
                </a:solidFill>
                <a:latin typeface="Times New Roman" pitchFamily="18" charset="0"/>
              </a:rPr>
              <a:t>bút</a:t>
            </a:r>
            <a:r>
              <a:rPr lang="en-US" altLang="en-US" sz="3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vi-VN" altLang="en-US" sz="3000" b="1" dirty="0">
                <a:solidFill>
                  <a:srgbClr val="000000"/>
                </a:solidFill>
                <a:latin typeface="Times New Roman" pitchFamily="18" charset="0"/>
              </a:rPr>
              <a:t>chì</a:t>
            </a:r>
            <a:endParaRPr lang="en-US" altLang="en-US" sz="30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5" name="TextBox 5"/>
          <p:cNvSpPr txBox="1">
            <a:spLocks noChangeArrowheads="1"/>
          </p:cNvSpPr>
          <p:nvPr/>
        </p:nvSpPr>
        <p:spPr bwMode="auto">
          <a:xfrm>
            <a:off x="-441182" y="1200210"/>
            <a:ext cx="428785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endParaRPr lang="en-MY" alt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 Box 4">
            <a:extLst>
              <a:ext uri="{FF2B5EF4-FFF2-40B4-BE49-F238E27FC236}">
                <a16:creationId xmlns:a16="http://schemas.microsoft.com/office/drawing/2014/main" id="{6F050591-EB30-40AC-ABEC-B62693965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674" y="34022"/>
            <a:ext cx="76658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dirty="0" err="1">
                <a:solidFill>
                  <a:srgbClr val="0000CC"/>
                </a:solidFill>
              </a:rPr>
              <a:t>Hoạt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động</a:t>
            </a:r>
            <a:r>
              <a:rPr lang="en-US" altLang="en-US" sz="3600" dirty="0">
                <a:solidFill>
                  <a:srgbClr val="0000CC"/>
                </a:solidFill>
              </a:rPr>
              <a:t> 2: </a:t>
            </a:r>
            <a:r>
              <a:rPr lang="en-US" altLang="en-US" sz="3600" dirty="0" err="1">
                <a:solidFill>
                  <a:srgbClr val="0000CC"/>
                </a:solidFill>
              </a:rPr>
              <a:t>Hướng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dẫn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mẫu</a:t>
            </a:r>
            <a:r>
              <a:rPr lang="en-US" altLang="en-US" sz="3600" dirty="0">
                <a:solidFill>
                  <a:srgbClr val="0000CC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861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59"/>
    </mc:Choice>
    <mc:Fallback xmlns="">
      <p:transition spd="slow" advTm="128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4444E-6 L -0.0026 -0.5055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81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-2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xit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" dur="500"/>
                                        <p:tgtEl>
                                          <p:spTgt spid="81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8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-0.12917 0.0018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1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58" y="9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0" dur="2000"/>
                                        <p:tgtEl>
                                          <p:spTgt spid="81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8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04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1DBEBCD-B03B-4DEA-A609-BEC612650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4151785" y="1052735"/>
            <a:ext cx="799627" cy="4114802"/>
            <a:chOff x="4320" y="336"/>
            <a:chExt cx="624" cy="3120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4320" y="336"/>
              <a:ext cx="624" cy="624"/>
            </a:xfrm>
            <a:prstGeom prst="rect">
              <a:avLst/>
            </a:prstGeom>
            <a:solidFill>
              <a:srgbClr val="FF0000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4320" y="960"/>
              <a:ext cx="624" cy="624"/>
            </a:xfrm>
            <a:prstGeom prst="rect">
              <a:avLst/>
            </a:prstGeom>
            <a:solidFill>
              <a:srgbClr val="FF0000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4320" y="1584"/>
              <a:ext cx="624" cy="624"/>
            </a:xfrm>
            <a:prstGeom prst="rect">
              <a:avLst/>
            </a:prstGeom>
            <a:solidFill>
              <a:srgbClr val="FF0000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4320" y="2208"/>
              <a:ext cx="624" cy="624"/>
            </a:xfrm>
            <a:prstGeom prst="rect">
              <a:avLst/>
            </a:prstGeom>
            <a:solidFill>
              <a:srgbClr val="FF0000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320" y="2832"/>
              <a:ext cx="624" cy="624"/>
            </a:xfrm>
            <a:prstGeom prst="rect">
              <a:avLst/>
            </a:prstGeom>
            <a:solidFill>
              <a:srgbClr val="FF0000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6096000" y="1052736"/>
            <a:ext cx="2895600" cy="4114800"/>
            <a:chOff x="4655544" y="1968033"/>
            <a:chExt cx="2577947" cy="3214665"/>
          </a:xfrm>
        </p:grpSpPr>
        <p:sp>
          <p:nvSpPr>
            <p:cNvPr id="11" name="Rectangle 10"/>
            <p:cNvSpPr/>
            <p:nvPr/>
          </p:nvSpPr>
          <p:spPr bwMode="auto">
            <a:xfrm>
              <a:off x="5581287" y="1968033"/>
              <a:ext cx="792888" cy="321466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 rot="-5400000">
              <a:off x="5629500" y="994077"/>
              <a:ext cx="630035" cy="2577947"/>
            </a:xfrm>
            <a:prstGeom prst="rect">
              <a:avLst/>
            </a:prstGeom>
            <a:solidFill>
              <a:srgbClr val="FF0000"/>
            </a:solidFill>
            <a:ln w="11429" algn="ctr">
              <a:noFill/>
              <a:prstDash val="sysDash"/>
              <a:miter lim="800000"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481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11"/>
    </mc:Choice>
    <mc:Fallback xmlns="">
      <p:transition spd="slow" advTm="106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56A455B9-72AE-4CC0-B8FB-7DF782589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9858" name="Group 16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011074782"/>
              </p:ext>
            </p:extLst>
          </p:nvPr>
        </p:nvGraphicFramePr>
        <p:xfrm>
          <a:off x="1301337" y="798751"/>
          <a:ext cx="8021784" cy="5167743"/>
        </p:xfrm>
        <a:graphic>
          <a:graphicData uri="http://schemas.openxmlformats.org/drawingml/2006/table">
            <a:tbl>
              <a:tblPr/>
              <a:tblGrid>
                <a:gridCol w="877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4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12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31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00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99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43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86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928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7709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97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09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3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09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82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9806" name="Text Box 110"/>
          <p:cNvSpPr txBox="1">
            <a:spLocks noChangeArrowheads="1"/>
          </p:cNvSpPr>
          <p:nvPr/>
        </p:nvSpPr>
        <p:spPr bwMode="auto">
          <a:xfrm>
            <a:off x="376719" y="4746017"/>
            <a:ext cx="2819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Đường</a:t>
            </a:r>
            <a:r>
              <a:rPr lang="en-US" sz="28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chuẩn</a:t>
            </a:r>
            <a:endParaRPr lang="en-US" sz="2800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1800998" y="188178"/>
            <a:ext cx="428785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I, T</a:t>
            </a:r>
            <a:endParaRPr lang="en-MY" alt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676400" y="5259240"/>
            <a:ext cx="741682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 Box 242"/>
          <p:cNvSpPr txBox="1">
            <a:spLocks noChangeArrowheads="1"/>
          </p:cNvSpPr>
          <p:nvPr/>
        </p:nvSpPr>
        <p:spPr bwMode="auto">
          <a:xfrm rot="5400000">
            <a:off x="2501318" y="3348748"/>
            <a:ext cx="3816427" cy="55399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Bôi</a:t>
            </a:r>
            <a:r>
              <a:rPr lang="en-US" altLang="en-US" sz="3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hồ</a:t>
            </a:r>
            <a:r>
              <a:rPr lang="en-US" altLang="en-US" sz="3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dán</a:t>
            </a:r>
            <a:endParaRPr lang="en-US" altLang="en-US" sz="30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Text Box 242"/>
          <p:cNvSpPr txBox="1">
            <a:spLocks noChangeArrowheads="1"/>
          </p:cNvSpPr>
          <p:nvPr/>
        </p:nvSpPr>
        <p:spPr bwMode="auto">
          <a:xfrm rot="5400000">
            <a:off x="5211756" y="3321136"/>
            <a:ext cx="3816427" cy="5539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Bôi</a:t>
            </a:r>
            <a:r>
              <a:rPr lang="en-US" altLang="en-US" sz="3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hồ</a:t>
            </a:r>
            <a:r>
              <a:rPr lang="en-US" altLang="en-US" sz="3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dán</a:t>
            </a:r>
            <a:endParaRPr lang="en-US" altLang="en-US" sz="30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9" name="Group 49"/>
          <p:cNvGrpSpPr>
            <a:grpSpLocks/>
          </p:cNvGrpSpPr>
          <p:nvPr/>
        </p:nvGrpSpPr>
        <p:grpSpPr bwMode="auto">
          <a:xfrm>
            <a:off x="3969959" y="1535544"/>
            <a:ext cx="879143" cy="3715765"/>
            <a:chOff x="4320" y="336"/>
            <a:chExt cx="624" cy="3120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4320" y="336"/>
              <a:ext cx="624" cy="624"/>
            </a:xfrm>
            <a:prstGeom prst="rect">
              <a:avLst/>
            </a:prstGeom>
            <a:solidFill>
              <a:srgbClr val="FF0000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320" y="960"/>
              <a:ext cx="624" cy="624"/>
            </a:xfrm>
            <a:prstGeom prst="rect">
              <a:avLst/>
            </a:prstGeom>
            <a:solidFill>
              <a:srgbClr val="FF0000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4320" y="1584"/>
              <a:ext cx="624" cy="619"/>
            </a:xfrm>
            <a:prstGeom prst="rect">
              <a:avLst/>
            </a:prstGeom>
            <a:solidFill>
              <a:srgbClr val="FF0000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4320" y="2208"/>
              <a:ext cx="624" cy="624"/>
            </a:xfrm>
            <a:prstGeom prst="rect">
              <a:avLst/>
            </a:prstGeom>
            <a:solidFill>
              <a:srgbClr val="FF0000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4320" y="2832"/>
              <a:ext cx="624" cy="624"/>
            </a:xfrm>
            <a:prstGeom prst="rect">
              <a:avLst/>
            </a:prstGeom>
            <a:solidFill>
              <a:srgbClr val="FF0000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</p:grpSp>
      <p:grpSp>
        <p:nvGrpSpPr>
          <p:cNvPr id="18" name="Group 9"/>
          <p:cNvGrpSpPr>
            <a:grpSpLocks/>
          </p:cNvGrpSpPr>
          <p:nvPr/>
        </p:nvGrpSpPr>
        <p:grpSpPr bwMode="auto">
          <a:xfrm>
            <a:off x="5773721" y="1553767"/>
            <a:ext cx="2668289" cy="3705473"/>
            <a:chOff x="4584045" y="1968031"/>
            <a:chExt cx="2649447" cy="3326473"/>
          </a:xfrm>
        </p:grpSpPr>
        <p:sp>
          <p:nvSpPr>
            <p:cNvPr id="19" name="Rectangle 18"/>
            <p:cNvSpPr/>
            <p:nvPr/>
          </p:nvSpPr>
          <p:spPr bwMode="auto">
            <a:xfrm>
              <a:off x="5513539" y="1968033"/>
              <a:ext cx="860636" cy="332647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 rot="16200000">
              <a:off x="5583378" y="968698"/>
              <a:ext cx="650782" cy="2649447"/>
            </a:xfrm>
            <a:prstGeom prst="rect">
              <a:avLst/>
            </a:prstGeom>
            <a:solidFill>
              <a:srgbClr val="FF0000"/>
            </a:solidFill>
            <a:ln w="11429" algn="ctr">
              <a:noFill/>
              <a:prstDash val="sysDash"/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0881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93"/>
    </mc:Choice>
    <mc:Fallback xmlns="">
      <p:transition spd="slow" advTm="450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>
            <a:extLst>
              <a:ext uri="{FF2B5EF4-FFF2-40B4-BE49-F238E27FC236}">
                <a16:creationId xmlns:a16="http://schemas.microsoft.com/office/drawing/2014/main" id="{301BEF51-15CA-4C3C-A801-03EC5BF9B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WordArt 4">
            <a:extLst>
              <a:ext uri="{FF2B5EF4-FFF2-40B4-BE49-F238E27FC236}">
                <a16:creationId xmlns:a16="http://schemas.microsoft.com/office/drawing/2014/main" id="{142CFCF3-8282-4B9C-88E1-8777DA56A0C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43251" y="3141663"/>
            <a:ext cx="5832475" cy="7096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48745"/>
              </a:avLst>
            </a:prstTxWarp>
          </a:bodyPr>
          <a:lstStyle/>
          <a:p>
            <a:pPr algn="ctr"/>
            <a:r>
              <a:rPr lang="vi-VN" sz="3600" b="1" kern="10">
                <a:solidFill>
                  <a:srgbClr val="FF0000"/>
                </a:solidFill>
                <a:cs typeface="Times New Roman" panose="02020603050405020304" pitchFamily="18" charset="0"/>
              </a:rPr>
              <a:t>Gấp, cắt dán bông hoa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2354F4-B209-489E-AEDD-90DD7FA8B63F}"/>
              </a:ext>
            </a:extLst>
          </p:cNvPr>
          <p:cNvSpPr txBox="1"/>
          <p:nvPr/>
        </p:nvSpPr>
        <p:spPr>
          <a:xfrm>
            <a:off x="3863752" y="1765266"/>
            <a:ext cx="5760638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6000" b="1" kern="10" dirty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THỰC HÀNH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background-powerpoint-cute-600x338.jpg">
            <a:extLst>
              <a:ext uri="{FF2B5EF4-FFF2-40B4-BE49-F238E27FC236}">
                <a16:creationId xmlns:a16="http://schemas.microsoft.com/office/drawing/2014/main" id="{A4DEBF09-9BEB-4FD7-A17E-A93B1FC384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8">
            <a:extLst>
              <a:ext uri="{FF2B5EF4-FFF2-40B4-BE49-F238E27FC236}">
                <a16:creationId xmlns:a16="http://schemas.microsoft.com/office/drawing/2014/main" id="{16038351-BA36-4E72-83C3-71656CA451EA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2590800" y="1447790"/>
            <a:ext cx="7696200" cy="2667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hardEdg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6000" b="1" i="1" dirty="0" err="1">
                <a:ln w="11430"/>
                <a:solidFill>
                  <a:srgbClr val="CC0066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Times New Roman" pitchFamily="18" charset="0"/>
              </a:rPr>
              <a:t>Chúng</a:t>
            </a:r>
            <a:r>
              <a:rPr lang="en-US" sz="6000" b="1" i="1" dirty="0">
                <a:ln w="11430"/>
                <a:solidFill>
                  <a:srgbClr val="CC0066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Times New Roman" pitchFamily="18" charset="0"/>
              </a:rPr>
              <a:t> ta </a:t>
            </a:r>
            <a:r>
              <a:rPr lang="en-US" sz="6000" b="1" i="1" dirty="0" err="1">
                <a:ln w="11430"/>
                <a:solidFill>
                  <a:srgbClr val="CC0066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Times New Roman" pitchFamily="18" charset="0"/>
              </a:rPr>
              <a:t>hãy</a:t>
            </a:r>
            <a:r>
              <a:rPr lang="en-US" sz="6000" b="1" i="1" dirty="0">
                <a:ln w="11430"/>
                <a:solidFill>
                  <a:srgbClr val="CC0066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Times New Roman" pitchFamily="18" charset="0"/>
              </a:rPr>
              <a:t> </a:t>
            </a:r>
            <a:r>
              <a:rPr lang="en-US" sz="6000" b="1" i="1" dirty="0" err="1">
                <a:ln w="11430"/>
                <a:solidFill>
                  <a:srgbClr val="CC0066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Times New Roman" pitchFamily="18" charset="0"/>
              </a:rPr>
              <a:t>cùng</a:t>
            </a:r>
            <a:r>
              <a:rPr lang="en-US" sz="6000" b="1" i="1" dirty="0">
                <a:ln w="11430"/>
                <a:solidFill>
                  <a:srgbClr val="CC0066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Times New Roman" pitchFamily="18" charset="0"/>
              </a:rPr>
              <a:t> </a:t>
            </a:r>
            <a:r>
              <a:rPr lang="en-US" sz="6000" b="1" i="1" dirty="0" err="1">
                <a:ln w="11430"/>
                <a:solidFill>
                  <a:srgbClr val="CC0066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Times New Roman" pitchFamily="18" charset="0"/>
              </a:rPr>
              <a:t>chung</a:t>
            </a:r>
            <a:r>
              <a:rPr lang="en-US" sz="6000" b="1" i="1" dirty="0">
                <a:ln w="11430"/>
                <a:solidFill>
                  <a:srgbClr val="CC0066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Times New Roman" pitchFamily="18" charset="0"/>
              </a:rPr>
              <a:t> </a:t>
            </a:r>
            <a:r>
              <a:rPr lang="en-US" sz="6000" b="1" i="1" dirty="0" err="1">
                <a:ln w="11430"/>
                <a:solidFill>
                  <a:srgbClr val="CC0066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Times New Roman" pitchFamily="18" charset="0"/>
              </a:rPr>
              <a:t>tay</a:t>
            </a:r>
            <a:r>
              <a:rPr lang="en-US" sz="6000" b="1" i="1" dirty="0">
                <a:ln w="11430"/>
                <a:solidFill>
                  <a:srgbClr val="CC0066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Times New Roman" pitchFamily="18" charset="0"/>
              </a:rPr>
              <a:t> </a:t>
            </a:r>
            <a:r>
              <a:rPr lang="en-US" sz="6000" b="1" i="1" dirty="0" err="1">
                <a:ln w="11430"/>
                <a:solidFill>
                  <a:srgbClr val="CC0066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Times New Roman" pitchFamily="18" charset="0"/>
              </a:rPr>
              <a:t>vượt</a:t>
            </a:r>
            <a:r>
              <a:rPr lang="en-US" sz="6000" b="1" i="1" dirty="0">
                <a:ln w="11430"/>
                <a:solidFill>
                  <a:srgbClr val="CC0066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Times New Roman" pitchFamily="18" charset="0"/>
              </a:rPr>
              <a:t> qua 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6000" b="1" i="1" dirty="0" err="1">
                <a:ln w="11430"/>
                <a:solidFill>
                  <a:srgbClr val="CC0066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Times New Roman" pitchFamily="18" charset="0"/>
              </a:rPr>
              <a:t>đại</a:t>
            </a:r>
            <a:r>
              <a:rPr lang="en-US" sz="6000" b="1" i="1" dirty="0">
                <a:ln w="11430"/>
                <a:solidFill>
                  <a:srgbClr val="CC0066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Times New Roman" pitchFamily="18" charset="0"/>
              </a:rPr>
              <a:t> </a:t>
            </a:r>
            <a:r>
              <a:rPr lang="en-US" sz="6000" b="1" i="1" dirty="0" err="1">
                <a:ln w="11430"/>
                <a:solidFill>
                  <a:srgbClr val="CC0066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Times New Roman" pitchFamily="18" charset="0"/>
              </a:rPr>
              <a:t>dịch</a:t>
            </a:r>
            <a:r>
              <a:rPr lang="en-US" sz="6000" b="1" i="1" dirty="0">
                <a:ln w="11430"/>
                <a:solidFill>
                  <a:srgbClr val="CC0066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75D53CAB-0A59-4FF0-9A8F-9421B6CBAB34}"/>
              </a:ext>
            </a:extLst>
          </p:cNvPr>
          <p:cNvSpPr/>
          <p:nvPr/>
        </p:nvSpPr>
        <p:spPr>
          <a:xfrm>
            <a:off x="2801938" y="2266951"/>
            <a:ext cx="1160462" cy="1160463"/>
          </a:xfrm>
          <a:prstGeom prst="ellipse">
            <a:avLst/>
          </a:prstGeom>
          <a:solidFill>
            <a:srgbClr val="EBA9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013"/>
          </a:p>
        </p:txBody>
      </p:sp>
      <p:pic>
        <p:nvPicPr>
          <p:cNvPr id="4099" name="Picture 1">
            <a:extLst>
              <a:ext uri="{FF2B5EF4-FFF2-40B4-BE49-F238E27FC236}">
                <a16:creationId xmlns:a16="http://schemas.microsoft.com/office/drawing/2014/main" id="{2C4C0579-5D98-40A5-9453-010B04B1A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7DB29F77-2B0F-4D06-B190-05D10CF4C30F}"/>
              </a:ext>
            </a:extLst>
          </p:cNvPr>
          <p:cNvSpPr/>
          <p:nvPr/>
        </p:nvSpPr>
        <p:spPr>
          <a:xfrm>
            <a:off x="4613276" y="2276475"/>
            <a:ext cx="1160463" cy="1162050"/>
          </a:xfrm>
          <a:prstGeom prst="ellipse">
            <a:avLst/>
          </a:prstGeom>
          <a:solidFill>
            <a:srgbClr val="965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013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0DAC5B5-5742-4B7A-B732-2DFB0C35FA4B}"/>
              </a:ext>
            </a:extLst>
          </p:cNvPr>
          <p:cNvSpPr/>
          <p:nvPr/>
        </p:nvSpPr>
        <p:spPr>
          <a:xfrm>
            <a:off x="6423025" y="2266951"/>
            <a:ext cx="1162050" cy="1160463"/>
          </a:xfrm>
          <a:prstGeom prst="ellipse">
            <a:avLst/>
          </a:prstGeom>
          <a:solidFill>
            <a:srgbClr val="06A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013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F96DAC0-86EC-4BA3-AED1-B7758378638D}"/>
              </a:ext>
            </a:extLst>
          </p:cNvPr>
          <p:cNvSpPr/>
          <p:nvPr/>
        </p:nvSpPr>
        <p:spPr>
          <a:xfrm>
            <a:off x="8234363" y="2266951"/>
            <a:ext cx="1160462" cy="1160463"/>
          </a:xfrm>
          <a:prstGeom prst="ellipse">
            <a:avLst/>
          </a:prstGeom>
          <a:solidFill>
            <a:srgbClr val="F468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013"/>
          </a:p>
        </p:txBody>
      </p:sp>
      <p:pic>
        <p:nvPicPr>
          <p:cNvPr id="4103" name="Picture 23">
            <a:extLst>
              <a:ext uri="{FF2B5EF4-FFF2-40B4-BE49-F238E27FC236}">
                <a16:creationId xmlns:a16="http://schemas.microsoft.com/office/drawing/2014/main" id="{4FBD40DF-0D16-4174-8A35-5DECDBB56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214" y="2381250"/>
            <a:ext cx="814387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24">
            <a:extLst>
              <a:ext uri="{FF2B5EF4-FFF2-40B4-BE49-F238E27FC236}">
                <a16:creationId xmlns:a16="http://schemas.microsoft.com/office/drawing/2014/main" id="{0F08C4E4-5522-4066-9195-A05118269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89" y="2425700"/>
            <a:ext cx="814387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25">
            <a:extLst>
              <a:ext uri="{FF2B5EF4-FFF2-40B4-BE49-F238E27FC236}">
                <a16:creationId xmlns:a16="http://schemas.microsoft.com/office/drawing/2014/main" id="{3475C588-743B-4712-99B6-FF827887E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600" y="2439989"/>
            <a:ext cx="814388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6">
            <a:extLst>
              <a:ext uri="{FF2B5EF4-FFF2-40B4-BE49-F238E27FC236}">
                <a16:creationId xmlns:a16="http://schemas.microsoft.com/office/drawing/2014/main" id="{CAA1C9B2-2519-4AF5-A3EA-F7A01B7D0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39" y="2468564"/>
            <a:ext cx="814387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D6AF552F-4420-46EA-B4FA-139796D5E58C}"/>
              </a:ext>
            </a:extLst>
          </p:cNvPr>
          <p:cNvSpPr/>
          <p:nvPr/>
        </p:nvSpPr>
        <p:spPr>
          <a:xfrm>
            <a:off x="2582863" y="3429001"/>
            <a:ext cx="1600200" cy="173196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BA9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altLang="zh-CN" sz="210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Chuẩn bị đầy đủ sách vở, đồ dùng</a:t>
            </a:r>
            <a:endParaRPr lang="zh-CN" altLang="en-US" sz="2100">
              <a:solidFill>
                <a:srgbClr val="000000"/>
              </a:solidFill>
              <a:ea typeface="SimSun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53FF446D-5A1F-401E-ABE6-0DC5B84E1681}"/>
              </a:ext>
            </a:extLst>
          </p:cNvPr>
          <p:cNvSpPr/>
          <p:nvPr/>
        </p:nvSpPr>
        <p:spPr>
          <a:xfrm>
            <a:off x="4394201" y="3429001"/>
            <a:ext cx="1598613" cy="173196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65DB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r>
              <a:rPr lang="en-US" altLang="zh-CN" sz="210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Ngồi ở nơi yên tĩnh, tập trung lắng nghe</a:t>
            </a:r>
            <a:endParaRPr lang="zh-CN" altLang="en-US" sz="2100">
              <a:solidFill>
                <a:srgbClr val="000000"/>
              </a:solidFill>
              <a:ea typeface="SimSun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E6D78DB-C51F-4151-9648-C1273D0148D1}"/>
              </a:ext>
            </a:extLst>
          </p:cNvPr>
          <p:cNvSpPr/>
          <p:nvPr/>
        </p:nvSpPr>
        <p:spPr>
          <a:xfrm>
            <a:off x="6203950" y="3429001"/>
            <a:ext cx="1600200" cy="173196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6A99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r>
              <a:rPr lang="en-US" altLang="zh-CN" sz="210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Thực hiện yêu cầu của giáo viên</a:t>
            </a:r>
            <a:endParaRPr lang="zh-CN" altLang="en-US" sz="2100">
              <a:solidFill>
                <a:srgbClr val="000000"/>
              </a:solidFill>
              <a:ea typeface="SimSun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FBA4D226-775D-4F6A-9F87-1D0B47829508}"/>
              </a:ext>
            </a:extLst>
          </p:cNvPr>
          <p:cNvSpPr/>
          <p:nvPr/>
        </p:nvSpPr>
        <p:spPr>
          <a:xfrm>
            <a:off x="8015288" y="3429001"/>
            <a:ext cx="1598612" cy="173196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4686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altLang="zh-CN" sz="210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Thực hành nhiệm vụ về nhà</a:t>
            </a:r>
            <a:endParaRPr lang="zh-CN" altLang="en-US" sz="2100">
              <a:solidFill>
                <a:srgbClr val="000000"/>
              </a:solidFill>
              <a:ea typeface="SimSun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A85E7F2-F5E0-4605-A943-6FD802873926}"/>
              </a:ext>
            </a:extLst>
          </p:cNvPr>
          <p:cNvCxnSpPr>
            <a:cxnSpLocks/>
          </p:cNvCxnSpPr>
          <p:nvPr/>
        </p:nvCxnSpPr>
        <p:spPr>
          <a:xfrm>
            <a:off x="0" y="1325563"/>
            <a:ext cx="12192000" cy="0"/>
          </a:xfrm>
          <a:prstGeom prst="line">
            <a:avLst/>
          </a:prstGeom>
          <a:ln w="76200">
            <a:solidFill>
              <a:srgbClr val="257A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">
            <a:extLst>
              <a:ext uri="{FF2B5EF4-FFF2-40B4-BE49-F238E27FC236}">
                <a16:creationId xmlns:a16="http://schemas.microsoft.com/office/drawing/2014/main" id="{9FD2F1A8-7A4E-4678-9A5B-FF649654DEF2}"/>
              </a:ext>
            </a:extLst>
          </p:cNvPr>
          <p:cNvSpPr txBox="1"/>
          <p:nvPr/>
        </p:nvSpPr>
        <p:spPr>
          <a:xfrm>
            <a:off x="1974574" y="1071564"/>
            <a:ext cx="8733183" cy="511175"/>
          </a:xfrm>
          <a:prstGeom prst="roundRect">
            <a:avLst/>
          </a:prstGeom>
          <a:solidFill>
            <a:srgbClr val="257A14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altLang="zh-CN" b="1">
                <a:solidFill>
                  <a:srgbClr val="FFFFFF"/>
                </a:solidFill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YÊU CẦU THAM GIA TIẾT HỌC</a:t>
            </a:r>
            <a:endParaRPr lang="zh-CN" altLang="en-US" b="1">
              <a:solidFill>
                <a:srgbClr val="FFFFFF"/>
              </a:solidFill>
              <a:ea typeface="SimSun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</p:cSld>
  <p:clrMapOvr>
    <a:masterClrMapping/>
  </p:clrMapOvr>
  <p:transition spd="slow" advClick="0" advTm="16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đẹp cho bài giảng điện tử (2021) ✔️ Cẩm Nang Tiếng Anh ✔️">
            <a:extLst>
              <a:ext uri="{FF2B5EF4-FFF2-40B4-BE49-F238E27FC236}">
                <a16:creationId xmlns:a16="http://schemas.microsoft.com/office/drawing/2014/main" id="{59A06C14-EBE5-4A20-9D57-5061F272C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144"/>
            <a:ext cx="12161283" cy="6850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TextBox 5">
            <a:extLst>
              <a:ext uri="{FF2B5EF4-FFF2-40B4-BE49-F238E27FC236}">
                <a16:creationId xmlns:a16="http://schemas.microsoft.com/office/drawing/2014/main" id="{52EA594E-2F78-4305-AE82-1F530B6F7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1252" y="1674812"/>
            <a:ext cx="835025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6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en-US" sz="66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6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66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I, T</a:t>
            </a:r>
            <a:endParaRPr lang="en-US" alt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ck Arc 2"/>
          <p:cNvSpPr/>
          <p:nvPr/>
        </p:nvSpPr>
        <p:spPr>
          <a:xfrm>
            <a:off x="-5200457" y="-175759"/>
            <a:ext cx="8072161" cy="8072161"/>
          </a:xfrm>
          <a:prstGeom prst="blockArc">
            <a:avLst>
              <a:gd name="adj1" fmla="val 18900000"/>
              <a:gd name="adj2" fmla="val 2700000"/>
              <a:gd name="adj3" fmla="val 357"/>
            </a:avLst>
          </a:prstGeom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0">
            <a:schemeClr val="accent6">
              <a:tint val="9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Freeform 3"/>
          <p:cNvSpPr/>
          <p:nvPr/>
        </p:nvSpPr>
        <p:spPr>
          <a:xfrm>
            <a:off x="2382146" y="1399502"/>
            <a:ext cx="9445323" cy="1515509"/>
          </a:xfrm>
          <a:custGeom>
            <a:avLst/>
            <a:gdLst>
              <a:gd name="connsiteX0" fmla="*/ 0 w 7083992"/>
              <a:gd name="connsiteY0" fmla="*/ 0 h 1149472"/>
              <a:gd name="connsiteX1" fmla="*/ 7083992 w 7083992"/>
              <a:gd name="connsiteY1" fmla="*/ 0 h 1149472"/>
              <a:gd name="connsiteX2" fmla="*/ 7083992 w 7083992"/>
              <a:gd name="connsiteY2" fmla="*/ 1149472 h 1149472"/>
              <a:gd name="connsiteX3" fmla="*/ 0 w 7083992"/>
              <a:gd name="connsiteY3" fmla="*/ 1149472 h 1149472"/>
              <a:gd name="connsiteX4" fmla="*/ 0 w 7083992"/>
              <a:gd name="connsiteY4" fmla="*/ 0 h 1149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3992" h="1149472">
                <a:moveTo>
                  <a:pt x="0" y="0"/>
                </a:moveTo>
                <a:lnTo>
                  <a:pt x="7083992" y="0"/>
                </a:lnTo>
                <a:lnTo>
                  <a:pt x="7083992" y="1149472"/>
                </a:lnTo>
                <a:lnTo>
                  <a:pt x="0" y="1149472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951763" tIns="108373" rIns="108373" bIns="108373" numCol="1" spcCol="1270" anchor="ctr" anchorCtr="0">
            <a:noAutofit/>
          </a:bodyPr>
          <a:lstStyle/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I, T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defTabSz="189648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915411" y="1515580"/>
            <a:ext cx="996728" cy="1063816"/>
          </a:xfrm>
          <a:prstGeom prst="ellipse">
            <a:avLst/>
          </a:prstGeom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 5"/>
          <p:cNvSpPr/>
          <p:nvPr/>
        </p:nvSpPr>
        <p:spPr>
          <a:xfrm>
            <a:off x="2681484" y="3102006"/>
            <a:ext cx="9145985" cy="1484547"/>
          </a:xfrm>
          <a:custGeom>
            <a:avLst/>
            <a:gdLst>
              <a:gd name="connsiteX0" fmla="*/ 0 w 6859489"/>
              <a:gd name="connsiteY0" fmla="*/ 0 h 1113410"/>
              <a:gd name="connsiteX1" fmla="*/ 6859489 w 6859489"/>
              <a:gd name="connsiteY1" fmla="*/ 0 h 1113410"/>
              <a:gd name="connsiteX2" fmla="*/ 6859489 w 6859489"/>
              <a:gd name="connsiteY2" fmla="*/ 1113410 h 1113410"/>
              <a:gd name="connsiteX3" fmla="*/ 0 w 6859489"/>
              <a:gd name="connsiteY3" fmla="*/ 1113410 h 1113410"/>
              <a:gd name="connsiteX4" fmla="*/ 0 w 6859489"/>
              <a:gd name="connsiteY4" fmla="*/ 0 h 1113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9489" h="1113410">
                <a:moveTo>
                  <a:pt x="0" y="0"/>
                </a:moveTo>
                <a:lnTo>
                  <a:pt x="6859489" y="0"/>
                </a:lnTo>
                <a:lnTo>
                  <a:pt x="6859489" y="1113410"/>
                </a:lnTo>
                <a:lnTo>
                  <a:pt x="0" y="1113410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hueOff val="-4966938"/>
              <a:satOff val="19906"/>
              <a:lumOff val="4314"/>
              <a:alphaOff val="0"/>
            </a:schemeClr>
          </a:fillRef>
          <a:effectRef idx="1">
            <a:schemeClr val="accent5">
              <a:hueOff val="-4966938"/>
              <a:satOff val="19906"/>
              <a:lumOff val="4314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951763" tIns="108373" rIns="108373" bIns="108373" numCol="1" spcCol="1270" anchor="ctr" anchorCtr="0">
            <a:noAutofit/>
          </a:bodyPr>
          <a:lstStyle/>
          <a:p>
            <a:pPr algn="just" defTabSz="189648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/>
              <a:t> </a:t>
            </a:r>
          </a:p>
          <a:p>
            <a:pPr algn="just" defTabSz="189648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</a:p>
          <a:p>
            <a:pPr algn="just" defTabSz="189648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vi-VN" sz="3200" noProof="1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348478" y="3312764"/>
            <a:ext cx="994735" cy="1095112"/>
          </a:xfrm>
          <a:prstGeom prst="ellipse">
            <a:avLst/>
          </a:prstGeom>
        </p:spPr>
        <p:style>
          <a:lnRef idx="1">
            <a:schemeClr val="accent5">
              <a:hueOff val="-4966938"/>
              <a:satOff val="19906"/>
              <a:lumOff val="4314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Freeform 14"/>
          <p:cNvSpPr/>
          <p:nvPr/>
        </p:nvSpPr>
        <p:spPr>
          <a:xfrm>
            <a:off x="2464535" y="4871527"/>
            <a:ext cx="9390576" cy="1605472"/>
          </a:xfrm>
          <a:custGeom>
            <a:avLst/>
            <a:gdLst>
              <a:gd name="connsiteX0" fmla="*/ 0 w 7042932"/>
              <a:gd name="connsiteY0" fmla="*/ 0 h 1204104"/>
              <a:gd name="connsiteX1" fmla="*/ 7042932 w 7042932"/>
              <a:gd name="connsiteY1" fmla="*/ 0 h 1204104"/>
              <a:gd name="connsiteX2" fmla="*/ 7042932 w 7042932"/>
              <a:gd name="connsiteY2" fmla="*/ 1204104 h 1204104"/>
              <a:gd name="connsiteX3" fmla="*/ 0 w 7042932"/>
              <a:gd name="connsiteY3" fmla="*/ 1204104 h 1204104"/>
              <a:gd name="connsiteX4" fmla="*/ 0 w 7042932"/>
              <a:gd name="connsiteY4" fmla="*/ 0 h 1204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42932" h="1204104">
                <a:moveTo>
                  <a:pt x="0" y="0"/>
                </a:moveTo>
                <a:lnTo>
                  <a:pt x="7042932" y="0"/>
                </a:lnTo>
                <a:lnTo>
                  <a:pt x="7042932" y="1204104"/>
                </a:lnTo>
                <a:lnTo>
                  <a:pt x="0" y="1204104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hueOff val="-9933876"/>
              <a:satOff val="39811"/>
              <a:lumOff val="8628"/>
              <a:alphaOff val="0"/>
            </a:schemeClr>
          </a:fillRef>
          <a:effectRef idx="1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951763" tIns="108373" rIns="108373" bIns="108373" numCol="1" spcCol="1270" anchor="ctr" anchorCtr="0">
            <a:noAutofit/>
          </a:bodyPr>
          <a:lstStyle/>
          <a:p>
            <a:pPr algn="just" defTabSz="189648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noProof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Học sinh phát huy sự sáng tạo, khéo léo, yêu thích sản phẩm thủ công.</a:t>
            </a:r>
            <a:endParaRPr lang="vi-VN" sz="3200" noProof="1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893003" y="5120641"/>
            <a:ext cx="1033959" cy="1076571"/>
          </a:xfrm>
          <a:prstGeom prst="ellipse">
            <a:avLst/>
          </a:prstGeom>
        </p:spPr>
        <p:style>
          <a:lnRef idx="1">
            <a:schemeClr val="accent5">
              <a:hueOff val="-9933876"/>
              <a:satOff val="39811"/>
              <a:lumOff val="8628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Title 9"/>
          <p:cNvSpPr txBox="1">
            <a:spLocks/>
          </p:cNvSpPr>
          <p:nvPr/>
        </p:nvSpPr>
        <p:spPr>
          <a:xfrm flipH="1">
            <a:off x="4204591" y="235988"/>
            <a:ext cx="5486399" cy="9144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14377">
              <a:defRPr/>
            </a:pPr>
            <a:r>
              <a:rPr lang="en-US" sz="5467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</a:t>
            </a:r>
            <a:r>
              <a:rPr lang="en-US" sz="5467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67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cầu</a:t>
            </a:r>
            <a:r>
              <a:rPr lang="en-US" sz="5467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67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sz="5467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67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đạt</a:t>
            </a:r>
            <a:endParaRPr lang="en-US" sz="5467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32000" y="1470315"/>
            <a:ext cx="711200" cy="1118319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defTabSz="914377">
              <a:defRPr/>
            </a:pPr>
            <a:r>
              <a:rPr lang="en-US" sz="6667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95036" y="3288325"/>
            <a:ext cx="587768" cy="1118319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defTabSz="914377">
              <a:defRPr/>
            </a:pPr>
            <a:r>
              <a:rPr lang="en-US" sz="6667" b="1" dirty="0">
                <a:solidFill>
                  <a:srgbClr val="00B050"/>
                </a:solidFill>
                <a:latin typeface="Cambria" panose="02040503050406030204" pitchFamily="18" charset="0"/>
              </a:rPr>
              <a:t>2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25" y="2828571"/>
            <a:ext cx="2063499" cy="20634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93716" y="5106336"/>
            <a:ext cx="587768" cy="1118319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defTabSz="914377">
              <a:defRPr/>
            </a:pPr>
            <a:r>
              <a:rPr lang="en-US" sz="6667" b="1" dirty="0">
                <a:solidFill>
                  <a:srgbClr val="00B050"/>
                </a:solidFill>
                <a:latin typeface="Cambria" panose="020405030504060302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85698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6977E2-A56A-4D22-BD73-88FE0704B7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743200" y="2057401"/>
            <a:ext cx="7391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.VnTime" pitchFamily="34" charset="0"/>
            </a:endParaRPr>
          </a:p>
        </p:txBody>
      </p:sp>
      <p:graphicFrame>
        <p:nvGraphicFramePr>
          <p:cNvPr id="3162" name="Group 90"/>
          <p:cNvGraphicFramePr>
            <a:graphicFrameLocks noGrp="1"/>
          </p:cNvGraphicFramePr>
          <p:nvPr/>
        </p:nvGraphicFramePr>
        <p:xfrm>
          <a:off x="3597275" y="2981014"/>
          <a:ext cx="5105400" cy="2819402"/>
        </p:xfrm>
        <a:graphic>
          <a:graphicData uri="http://schemas.openxmlformats.org/drawingml/2006/table">
            <a:tbl>
              <a:tblPr/>
              <a:tblGrid>
                <a:gridCol w="638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6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63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3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3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137" name="Rectangle 65"/>
          <p:cNvSpPr>
            <a:spLocks noChangeArrowheads="1"/>
          </p:cNvSpPr>
          <p:nvPr/>
        </p:nvSpPr>
        <p:spPr bwMode="auto">
          <a:xfrm>
            <a:off x="4206877" y="2947988"/>
            <a:ext cx="685800" cy="2819400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i="1" u="sng">
              <a:solidFill>
                <a:srgbClr val="FFFFFF"/>
              </a:solidFill>
              <a:latin typeface=".VnTime" pitchFamily="34" charset="0"/>
            </a:endParaRPr>
          </a:p>
        </p:txBody>
      </p:sp>
      <p:grpSp>
        <p:nvGrpSpPr>
          <p:cNvPr id="3143" name="Group 71"/>
          <p:cNvGrpSpPr>
            <a:grpSpLocks/>
          </p:cNvGrpSpPr>
          <p:nvPr/>
        </p:nvGrpSpPr>
        <p:grpSpPr bwMode="auto">
          <a:xfrm>
            <a:off x="6149975" y="2980955"/>
            <a:ext cx="1905000" cy="2786434"/>
            <a:chOff x="2880" y="864"/>
            <a:chExt cx="1200" cy="1776"/>
          </a:xfrm>
        </p:grpSpPr>
        <p:sp>
          <p:nvSpPr>
            <p:cNvPr id="3138" name="Rectangle 66"/>
            <p:cNvSpPr>
              <a:spLocks noChangeArrowheads="1"/>
            </p:cNvSpPr>
            <p:nvPr/>
          </p:nvSpPr>
          <p:spPr bwMode="auto">
            <a:xfrm>
              <a:off x="2880" y="864"/>
              <a:ext cx="1200" cy="343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 i="1" u="sng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3139" name="Rectangle 67"/>
            <p:cNvSpPr>
              <a:spLocks noChangeArrowheads="1"/>
            </p:cNvSpPr>
            <p:nvPr/>
          </p:nvSpPr>
          <p:spPr bwMode="auto">
            <a:xfrm>
              <a:off x="3264" y="1200"/>
              <a:ext cx="432" cy="1440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 i="1" u="sng">
                <a:solidFill>
                  <a:srgbClr val="FFFFFF"/>
                </a:solidFill>
                <a:latin typeface=".VnTime" pitchFamily="34" charset="0"/>
              </a:endParaRPr>
            </a:p>
          </p:txBody>
        </p:sp>
      </p:grpSp>
      <p:sp>
        <p:nvSpPr>
          <p:cNvPr id="3141" name="Rectangle 69"/>
          <p:cNvSpPr>
            <a:spLocks noChangeArrowheads="1"/>
          </p:cNvSpPr>
          <p:nvPr/>
        </p:nvSpPr>
        <p:spPr bwMode="auto">
          <a:xfrm>
            <a:off x="1922463" y="0"/>
            <a:ext cx="8229600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meH" pitchFamily="34" charset="0"/>
            </a:endParaRPr>
          </a:p>
        </p:txBody>
      </p:sp>
      <p:sp>
        <p:nvSpPr>
          <p:cNvPr id="3142" name="Text Box 70"/>
          <p:cNvSpPr txBox="1">
            <a:spLocks noChangeArrowheads="1"/>
          </p:cNvSpPr>
          <p:nvPr/>
        </p:nvSpPr>
        <p:spPr bwMode="auto">
          <a:xfrm>
            <a:off x="1524000" y="4643439"/>
            <a:ext cx="8763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153" name="Group 81"/>
          <p:cNvGrpSpPr>
            <a:grpSpLocks/>
          </p:cNvGrpSpPr>
          <p:nvPr/>
        </p:nvGrpSpPr>
        <p:grpSpPr bwMode="auto">
          <a:xfrm>
            <a:off x="2806700" y="2964656"/>
            <a:ext cx="1371600" cy="2819400"/>
            <a:chOff x="384" y="864"/>
            <a:chExt cx="864" cy="1776"/>
          </a:xfrm>
        </p:grpSpPr>
        <p:sp>
          <p:nvSpPr>
            <p:cNvPr id="3145" name="AutoShape 73"/>
            <p:cNvSpPr>
              <a:spLocks/>
            </p:cNvSpPr>
            <p:nvPr/>
          </p:nvSpPr>
          <p:spPr bwMode="auto">
            <a:xfrm>
              <a:off x="960" y="864"/>
              <a:ext cx="288" cy="1776"/>
            </a:xfrm>
            <a:prstGeom prst="leftBrace">
              <a:avLst>
                <a:gd name="adj1" fmla="val 51389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 i="1" u="sng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3146" name="Text Box 74"/>
            <p:cNvSpPr txBox="1">
              <a:spLocks noChangeArrowheads="1"/>
            </p:cNvSpPr>
            <p:nvPr/>
          </p:nvSpPr>
          <p:spPr bwMode="auto">
            <a:xfrm>
              <a:off x="384" y="1584"/>
              <a:ext cx="4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rgbClr val="002060"/>
                  </a:solidFill>
                  <a:latin typeface=".VnTimeH" pitchFamily="34" charset="0"/>
                </a:rPr>
                <a:t>5 «</a:t>
              </a:r>
            </a:p>
          </p:txBody>
        </p:sp>
      </p:grpSp>
      <p:grpSp>
        <p:nvGrpSpPr>
          <p:cNvPr id="3155" name="Group 83"/>
          <p:cNvGrpSpPr>
            <a:grpSpLocks/>
          </p:cNvGrpSpPr>
          <p:nvPr/>
        </p:nvGrpSpPr>
        <p:grpSpPr bwMode="auto">
          <a:xfrm>
            <a:off x="4182271" y="2293518"/>
            <a:ext cx="735013" cy="457200"/>
            <a:chOff x="1265" y="2736"/>
            <a:chExt cx="463" cy="288"/>
          </a:xfrm>
        </p:grpSpPr>
        <p:sp>
          <p:nvSpPr>
            <p:cNvPr id="3151" name="Line 79"/>
            <p:cNvSpPr>
              <a:spLocks noChangeShapeType="1"/>
            </p:cNvSpPr>
            <p:nvPr/>
          </p:nvSpPr>
          <p:spPr bwMode="auto">
            <a:xfrm flipV="1">
              <a:off x="1265" y="2985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 i="1" u="sng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3154" name="Text Box 82"/>
            <p:cNvSpPr txBox="1">
              <a:spLocks noChangeArrowheads="1"/>
            </p:cNvSpPr>
            <p:nvPr/>
          </p:nvSpPr>
          <p:spPr bwMode="auto">
            <a:xfrm>
              <a:off x="1296" y="2736"/>
              <a:ext cx="4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rgbClr val="002060"/>
                  </a:solidFill>
                  <a:latin typeface=".VnTime" pitchFamily="34" charset="0"/>
                </a:rPr>
                <a:t>1 «</a:t>
              </a:r>
            </a:p>
          </p:txBody>
        </p:sp>
      </p:grpSp>
      <p:grpSp>
        <p:nvGrpSpPr>
          <p:cNvPr id="3159" name="Group 87"/>
          <p:cNvGrpSpPr>
            <a:grpSpLocks/>
          </p:cNvGrpSpPr>
          <p:nvPr/>
        </p:nvGrpSpPr>
        <p:grpSpPr bwMode="auto">
          <a:xfrm>
            <a:off x="8255792" y="3008400"/>
            <a:ext cx="1447800" cy="2764631"/>
            <a:chOff x="3792" y="1248"/>
            <a:chExt cx="912" cy="1344"/>
          </a:xfrm>
        </p:grpSpPr>
        <p:sp>
          <p:nvSpPr>
            <p:cNvPr id="3147" name="AutoShape 75"/>
            <p:cNvSpPr>
              <a:spLocks/>
            </p:cNvSpPr>
            <p:nvPr/>
          </p:nvSpPr>
          <p:spPr bwMode="auto">
            <a:xfrm flipH="1">
              <a:off x="3792" y="1248"/>
              <a:ext cx="144" cy="1344"/>
            </a:xfrm>
            <a:prstGeom prst="leftBrace">
              <a:avLst>
                <a:gd name="adj1" fmla="val 77778"/>
                <a:gd name="adj2" fmla="val 5625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 i="1" u="sng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3156" name="Text Box 84"/>
            <p:cNvSpPr txBox="1">
              <a:spLocks noChangeArrowheads="1"/>
            </p:cNvSpPr>
            <p:nvPr/>
          </p:nvSpPr>
          <p:spPr bwMode="auto">
            <a:xfrm>
              <a:off x="3936" y="1872"/>
              <a:ext cx="768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rgbClr val="002060"/>
                  </a:solidFill>
                  <a:latin typeface=".VnTime" pitchFamily="34" charset="0"/>
                </a:rPr>
                <a:t>5 «</a:t>
              </a:r>
            </a:p>
          </p:txBody>
        </p:sp>
      </p:grpSp>
      <p:sp>
        <p:nvSpPr>
          <p:cNvPr id="3157" name="Text Box 85"/>
          <p:cNvSpPr txBox="1">
            <a:spLocks noChangeArrowheads="1"/>
          </p:cNvSpPr>
          <p:nvPr/>
        </p:nvSpPr>
        <p:spPr bwMode="auto">
          <a:xfrm>
            <a:off x="6096001" y="4643438"/>
            <a:ext cx="682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400" b="1" dirty="0">
              <a:solidFill>
                <a:srgbClr val="FFFFFF"/>
              </a:solidFill>
              <a:latin typeface=".VnTime" pitchFamily="34" charset="0"/>
            </a:endParaRPr>
          </a:p>
        </p:txBody>
      </p:sp>
      <p:grpSp>
        <p:nvGrpSpPr>
          <p:cNvPr id="3161" name="Group 89"/>
          <p:cNvGrpSpPr>
            <a:grpSpLocks/>
          </p:cNvGrpSpPr>
          <p:nvPr/>
        </p:nvGrpSpPr>
        <p:grpSpPr bwMode="auto">
          <a:xfrm>
            <a:off x="6181291" y="2337458"/>
            <a:ext cx="1905000" cy="533400"/>
            <a:chOff x="2880" y="480"/>
            <a:chExt cx="1200" cy="336"/>
          </a:xfrm>
        </p:grpSpPr>
        <p:sp>
          <p:nvSpPr>
            <p:cNvPr id="3148" name="AutoShape 76"/>
            <p:cNvSpPr>
              <a:spLocks/>
            </p:cNvSpPr>
            <p:nvPr/>
          </p:nvSpPr>
          <p:spPr bwMode="auto">
            <a:xfrm rot="16200000" flipH="1">
              <a:off x="3432" y="168"/>
              <a:ext cx="96" cy="1200"/>
            </a:xfrm>
            <a:prstGeom prst="leftBrace">
              <a:avLst>
                <a:gd name="adj1" fmla="val 104167"/>
                <a:gd name="adj2" fmla="val 4999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 i="1" u="sng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3160" name="Text Box 88"/>
            <p:cNvSpPr txBox="1">
              <a:spLocks noChangeArrowheads="1"/>
            </p:cNvSpPr>
            <p:nvPr/>
          </p:nvSpPr>
          <p:spPr bwMode="auto">
            <a:xfrm>
              <a:off x="3168" y="480"/>
              <a:ext cx="5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rgbClr val="002060"/>
                  </a:solidFill>
                  <a:latin typeface=".VnTime" pitchFamily="34" charset="0"/>
                </a:rPr>
                <a:t>3 «</a:t>
              </a:r>
            </a:p>
          </p:txBody>
        </p:sp>
      </p:grpSp>
      <p:cxnSp>
        <p:nvCxnSpPr>
          <p:cNvPr id="24" name="Straight Connector 23"/>
          <p:cNvCxnSpPr/>
          <p:nvPr/>
        </p:nvCxnSpPr>
        <p:spPr>
          <a:xfrm rot="10800000" flipV="1">
            <a:off x="8083406" y="2958628"/>
            <a:ext cx="3175" cy="280987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6150266" y="3026604"/>
            <a:ext cx="3175" cy="280987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172"/>
          <p:cNvSpPr txBox="1">
            <a:spLocks noChangeArrowheads="1"/>
          </p:cNvSpPr>
          <p:nvPr/>
        </p:nvSpPr>
        <p:spPr bwMode="auto">
          <a:xfrm>
            <a:off x="2057399" y="247401"/>
            <a:ext cx="8353697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en-US" alt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ô?                                       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en-US" sz="3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Box 82"/>
          <p:cNvSpPr txBox="1">
            <a:spLocks noChangeArrowheads="1"/>
          </p:cNvSpPr>
          <p:nvPr/>
        </p:nvSpPr>
        <p:spPr bwMode="auto">
          <a:xfrm>
            <a:off x="5500595" y="3064515"/>
            <a:ext cx="663020" cy="470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2060"/>
                </a:solidFill>
                <a:latin typeface=".VnTime" pitchFamily="34" charset="0"/>
              </a:rPr>
              <a:t>1 «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6066991" y="3026604"/>
            <a:ext cx="0" cy="46788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74673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132"/>
    </mc:Choice>
    <mc:Fallback xmlns="">
      <p:transition spd="slow" advTm="571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1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7" grpId="0" animBg="1"/>
      <p:bldP spid="3142" grpId="0" autoUpdateAnimBg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5FF8BF8E-3D79-4974-8B78-6027AEF32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233833" y="1773204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233833" y="2763804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233833" y="3754404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233833" y="4745004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224433" y="1773204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215033" y="1773204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7224433" y="2763804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8215033" y="2763804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7224433" y="3754404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8215033" y="3754404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224433" y="4745004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8215033" y="4745004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743200" y="1773204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743200" y="2763804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743200" y="3754404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743200" y="4745004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3733800" y="1773204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4724400" y="1773204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3733800" y="2763804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4724400" y="2763804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3733800" y="3754404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4724400" y="3754404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3733800" y="4745004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4724400" y="4745004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6233833" y="5733969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7224433" y="5733969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8215033" y="5733969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2743200" y="5733969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3733800" y="5733969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4724400" y="5733969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1928423" y="45255"/>
            <a:ext cx="754688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 err="1">
                <a:solidFill>
                  <a:srgbClr val="0000CC"/>
                </a:solidFill>
              </a:rPr>
              <a:t>Hoạt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động</a:t>
            </a:r>
            <a:r>
              <a:rPr lang="en-US" altLang="en-US" sz="3600" dirty="0">
                <a:solidFill>
                  <a:srgbClr val="0000CC"/>
                </a:solidFill>
              </a:rPr>
              <a:t> 2:   </a:t>
            </a:r>
            <a:r>
              <a:rPr lang="en-US" altLang="en-US" sz="3600" dirty="0" err="1">
                <a:solidFill>
                  <a:srgbClr val="0000CC"/>
                </a:solidFill>
              </a:rPr>
              <a:t>Hướng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dẫn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mẫu</a:t>
            </a:r>
            <a:r>
              <a:rPr lang="en-US" altLang="en-US" sz="3600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47" name="Text Box 4"/>
          <p:cNvSpPr txBox="1">
            <a:spLocks noChangeArrowheads="1"/>
          </p:cNvSpPr>
          <p:nvPr/>
        </p:nvSpPr>
        <p:spPr bwMode="auto">
          <a:xfrm>
            <a:off x="1981201" y="601292"/>
            <a:ext cx="53140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 err="1">
                <a:solidFill>
                  <a:srgbClr val="000066"/>
                </a:solidFill>
              </a:rPr>
              <a:t>Chuẩn</a:t>
            </a:r>
            <a:r>
              <a:rPr lang="en-US" altLang="en-US" sz="3200" dirty="0">
                <a:solidFill>
                  <a:srgbClr val="000066"/>
                </a:solidFill>
              </a:rPr>
              <a:t> </a:t>
            </a:r>
            <a:r>
              <a:rPr lang="en-US" altLang="en-US" sz="3200" dirty="0" err="1">
                <a:solidFill>
                  <a:srgbClr val="000066"/>
                </a:solidFill>
              </a:rPr>
              <a:t>bị</a:t>
            </a:r>
            <a:r>
              <a:rPr lang="en-US" altLang="en-US" sz="3200" dirty="0">
                <a:solidFill>
                  <a:srgbClr val="000066"/>
                </a:solidFill>
              </a:rPr>
              <a:t> </a:t>
            </a:r>
            <a:r>
              <a:rPr lang="en-US" altLang="en-US" sz="3200" dirty="0" err="1">
                <a:solidFill>
                  <a:srgbClr val="000066"/>
                </a:solidFill>
              </a:rPr>
              <a:t>vật</a:t>
            </a:r>
            <a:r>
              <a:rPr lang="en-US" altLang="en-US" sz="3200" dirty="0">
                <a:solidFill>
                  <a:srgbClr val="000066"/>
                </a:solidFill>
              </a:rPr>
              <a:t> </a:t>
            </a:r>
            <a:r>
              <a:rPr lang="en-US" altLang="en-US" sz="3200" dirty="0" err="1">
                <a:solidFill>
                  <a:srgbClr val="000066"/>
                </a:solidFill>
              </a:rPr>
              <a:t>liệu</a:t>
            </a:r>
            <a:endParaRPr lang="en-US" altLang="en-US" sz="3200" dirty="0">
              <a:solidFill>
                <a:srgbClr val="000066"/>
              </a:solidFill>
            </a:endParaRPr>
          </a:p>
        </p:txBody>
      </p:sp>
      <p:sp>
        <p:nvSpPr>
          <p:cNvPr id="48" name="Text Box 251"/>
          <p:cNvSpPr txBox="1">
            <a:spLocks noChangeArrowheads="1"/>
          </p:cNvSpPr>
          <p:nvPr/>
        </p:nvSpPr>
        <p:spPr bwMode="auto">
          <a:xfrm>
            <a:off x="1928423" y="1095774"/>
            <a:ext cx="72088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Tờ</a:t>
            </a:r>
            <a:r>
              <a:rPr lang="en-US" alt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giấy</a:t>
            </a:r>
            <a:r>
              <a:rPr lang="en-US" alt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màu</a:t>
            </a:r>
            <a:r>
              <a:rPr lang="en-US" alt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kẻ</a:t>
            </a:r>
            <a:r>
              <a:rPr lang="en-US" alt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ô </a:t>
            </a:r>
            <a:r>
              <a:rPr lang="en-US" alt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264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003"/>
    </mc:Choice>
    <mc:Fallback xmlns="">
      <p:transition spd="slow" advTm="380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/>
      <p:bldP spid="47" grpId="0"/>
      <p:bldP spid="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Picture 105">
            <a:extLst>
              <a:ext uri="{FF2B5EF4-FFF2-40B4-BE49-F238E27FC236}">
                <a16:creationId xmlns:a16="http://schemas.microsoft.com/office/drawing/2014/main" id="{D13369F4-8445-4805-9362-891430C8BB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Group 87"/>
          <p:cNvGrpSpPr>
            <a:grpSpLocks/>
          </p:cNvGrpSpPr>
          <p:nvPr/>
        </p:nvGrpSpPr>
        <p:grpSpPr bwMode="auto">
          <a:xfrm>
            <a:off x="4046538" y="2366963"/>
            <a:ext cx="4114800" cy="4114800"/>
            <a:chOff x="192" y="1440"/>
            <a:chExt cx="2592" cy="2592"/>
          </a:xfrm>
        </p:grpSpPr>
        <p:sp>
          <p:nvSpPr>
            <p:cNvPr id="20548" name="Rectangle 88"/>
            <p:cNvSpPr>
              <a:spLocks noChangeArrowheads="1"/>
            </p:cNvSpPr>
            <p:nvPr/>
          </p:nvSpPr>
          <p:spPr bwMode="auto">
            <a:xfrm>
              <a:off x="480" y="288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549" name="Rectangle 89"/>
            <p:cNvSpPr>
              <a:spLocks noChangeArrowheads="1"/>
            </p:cNvSpPr>
            <p:nvPr/>
          </p:nvSpPr>
          <p:spPr bwMode="auto">
            <a:xfrm>
              <a:off x="480" y="316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550" name="Rectangle 90"/>
            <p:cNvSpPr>
              <a:spLocks noChangeArrowheads="1"/>
            </p:cNvSpPr>
            <p:nvPr/>
          </p:nvSpPr>
          <p:spPr bwMode="auto">
            <a:xfrm>
              <a:off x="768" y="230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551" name="Rectangle 91"/>
            <p:cNvSpPr>
              <a:spLocks noChangeArrowheads="1"/>
            </p:cNvSpPr>
            <p:nvPr/>
          </p:nvSpPr>
          <p:spPr bwMode="auto">
            <a:xfrm>
              <a:off x="768" y="201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552" name="Rectangle 92"/>
            <p:cNvSpPr>
              <a:spLocks noChangeArrowheads="1"/>
            </p:cNvSpPr>
            <p:nvPr/>
          </p:nvSpPr>
          <p:spPr bwMode="auto">
            <a:xfrm>
              <a:off x="768" y="172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553" name="Rectangle 93"/>
            <p:cNvSpPr>
              <a:spLocks noChangeArrowheads="1"/>
            </p:cNvSpPr>
            <p:nvPr/>
          </p:nvSpPr>
          <p:spPr bwMode="auto">
            <a:xfrm>
              <a:off x="768" y="14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554" name="Rectangle 94"/>
            <p:cNvSpPr>
              <a:spLocks noChangeArrowheads="1"/>
            </p:cNvSpPr>
            <p:nvPr/>
          </p:nvSpPr>
          <p:spPr bwMode="auto">
            <a:xfrm>
              <a:off x="480" y="345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555" name="Rectangle 95"/>
            <p:cNvSpPr>
              <a:spLocks noChangeArrowheads="1"/>
            </p:cNvSpPr>
            <p:nvPr/>
          </p:nvSpPr>
          <p:spPr bwMode="auto">
            <a:xfrm>
              <a:off x="480" y="374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556" name="Rectangle 96"/>
            <p:cNvSpPr>
              <a:spLocks noChangeArrowheads="1"/>
            </p:cNvSpPr>
            <p:nvPr/>
          </p:nvSpPr>
          <p:spPr bwMode="auto">
            <a:xfrm>
              <a:off x="480" y="230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557" name="Rectangle 97"/>
            <p:cNvSpPr>
              <a:spLocks noChangeArrowheads="1"/>
            </p:cNvSpPr>
            <p:nvPr/>
          </p:nvSpPr>
          <p:spPr bwMode="auto">
            <a:xfrm>
              <a:off x="480" y="201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558" name="Rectangle 98"/>
            <p:cNvSpPr>
              <a:spLocks noChangeArrowheads="1"/>
            </p:cNvSpPr>
            <p:nvPr/>
          </p:nvSpPr>
          <p:spPr bwMode="auto">
            <a:xfrm>
              <a:off x="480" y="172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559" name="Rectangle 99"/>
            <p:cNvSpPr>
              <a:spLocks noChangeArrowheads="1"/>
            </p:cNvSpPr>
            <p:nvPr/>
          </p:nvSpPr>
          <p:spPr bwMode="auto">
            <a:xfrm>
              <a:off x="480" y="14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560" name="Rectangle 100"/>
            <p:cNvSpPr>
              <a:spLocks noChangeArrowheads="1"/>
            </p:cNvSpPr>
            <p:nvPr/>
          </p:nvSpPr>
          <p:spPr bwMode="auto">
            <a:xfrm>
              <a:off x="1344" y="230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561" name="Rectangle 101"/>
            <p:cNvSpPr>
              <a:spLocks noChangeArrowheads="1"/>
            </p:cNvSpPr>
            <p:nvPr/>
          </p:nvSpPr>
          <p:spPr bwMode="auto">
            <a:xfrm>
              <a:off x="1344" y="172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562" name="Rectangle 102"/>
            <p:cNvSpPr>
              <a:spLocks noChangeArrowheads="1"/>
            </p:cNvSpPr>
            <p:nvPr/>
          </p:nvSpPr>
          <p:spPr bwMode="auto">
            <a:xfrm>
              <a:off x="2496" y="288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563" name="Rectangle 103"/>
            <p:cNvSpPr>
              <a:spLocks noChangeArrowheads="1"/>
            </p:cNvSpPr>
            <p:nvPr/>
          </p:nvSpPr>
          <p:spPr bwMode="auto">
            <a:xfrm>
              <a:off x="2208" y="288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564" name="Rectangle 104"/>
            <p:cNvSpPr>
              <a:spLocks noChangeArrowheads="1"/>
            </p:cNvSpPr>
            <p:nvPr/>
          </p:nvSpPr>
          <p:spPr bwMode="auto">
            <a:xfrm>
              <a:off x="2496" y="316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565" name="Rectangle 105"/>
            <p:cNvSpPr>
              <a:spLocks noChangeArrowheads="1"/>
            </p:cNvSpPr>
            <p:nvPr/>
          </p:nvSpPr>
          <p:spPr bwMode="auto">
            <a:xfrm>
              <a:off x="1920" y="316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566" name="Rectangle 106"/>
            <p:cNvSpPr>
              <a:spLocks noChangeArrowheads="1"/>
            </p:cNvSpPr>
            <p:nvPr/>
          </p:nvSpPr>
          <p:spPr bwMode="auto">
            <a:xfrm>
              <a:off x="2496" y="345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567" name="Rectangle 107"/>
            <p:cNvSpPr>
              <a:spLocks noChangeArrowheads="1"/>
            </p:cNvSpPr>
            <p:nvPr/>
          </p:nvSpPr>
          <p:spPr bwMode="auto">
            <a:xfrm>
              <a:off x="2208" y="345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568" name="Rectangle 108"/>
            <p:cNvSpPr>
              <a:spLocks noChangeArrowheads="1"/>
            </p:cNvSpPr>
            <p:nvPr/>
          </p:nvSpPr>
          <p:spPr bwMode="auto">
            <a:xfrm>
              <a:off x="1920" y="345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569" name="Rectangle 109"/>
            <p:cNvSpPr>
              <a:spLocks noChangeArrowheads="1"/>
            </p:cNvSpPr>
            <p:nvPr/>
          </p:nvSpPr>
          <p:spPr bwMode="auto">
            <a:xfrm>
              <a:off x="2496" y="374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570" name="Rectangle 110"/>
            <p:cNvSpPr>
              <a:spLocks noChangeArrowheads="1"/>
            </p:cNvSpPr>
            <p:nvPr/>
          </p:nvSpPr>
          <p:spPr bwMode="auto">
            <a:xfrm>
              <a:off x="2208" y="374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571" name="Rectangle 111"/>
            <p:cNvSpPr>
              <a:spLocks noChangeArrowheads="1"/>
            </p:cNvSpPr>
            <p:nvPr/>
          </p:nvSpPr>
          <p:spPr bwMode="auto">
            <a:xfrm>
              <a:off x="1920" y="374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572" name="Rectangle 112"/>
            <p:cNvSpPr>
              <a:spLocks noChangeArrowheads="1"/>
            </p:cNvSpPr>
            <p:nvPr/>
          </p:nvSpPr>
          <p:spPr bwMode="auto">
            <a:xfrm>
              <a:off x="1632" y="288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573" name="Rectangle 113"/>
            <p:cNvSpPr>
              <a:spLocks noChangeArrowheads="1"/>
            </p:cNvSpPr>
            <p:nvPr/>
          </p:nvSpPr>
          <p:spPr bwMode="auto">
            <a:xfrm>
              <a:off x="1632" y="316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574" name="Rectangle 114"/>
            <p:cNvSpPr>
              <a:spLocks noChangeArrowheads="1"/>
            </p:cNvSpPr>
            <p:nvPr/>
          </p:nvSpPr>
          <p:spPr bwMode="auto">
            <a:xfrm>
              <a:off x="1632" y="345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575" name="Rectangle 115"/>
            <p:cNvSpPr>
              <a:spLocks noChangeArrowheads="1"/>
            </p:cNvSpPr>
            <p:nvPr/>
          </p:nvSpPr>
          <p:spPr bwMode="auto">
            <a:xfrm>
              <a:off x="1632" y="374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576" name="Rectangle 116"/>
            <p:cNvSpPr>
              <a:spLocks noChangeArrowheads="1"/>
            </p:cNvSpPr>
            <p:nvPr/>
          </p:nvSpPr>
          <p:spPr bwMode="auto">
            <a:xfrm>
              <a:off x="1344" y="25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577" name="Rectangle 117"/>
            <p:cNvSpPr>
              <a:spLocks noChangeArrowheads="1"/>
            </p:cNvSpPr>
            <p:nvPr/>
          </p:nvSpPr>
          <p:spPr bwMode="auto">
            <a:xfrm>
              <a:off x="1344" y="288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578" name="Rectangle 118"/>
            <p:cNvSpPr>
              <a:spLocks noChangeArrowheads="1"/>
            </p:cNvSpPr>
            <p:nvPr/>
          </p:nvSpPr>
          <p:spPr bwMode="auto">
            <a:xfrm>
              <a:off x="1344" y="316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579" name="Rectangle 119"/>
            <p:cNvSpPr>
              <a:spLocks noChangeArrowheads="1"/>
            </p:cNvSpPr>
            <p:nvPr/>
          </p:nvSpPr>
          <p:spPr bwMode="auto">
            <a:xfrm>
              <a:off x="1344" y="345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580" name="Rectangle 120"/>
            <p:cNvSpPr>
              <a:spLocks noChangeArrowheads="1"/>
            </p:cNvSpPr>
            <p:nvPr/>
          </p:nvSpPr>
          <p:spPr bwMode="auto">
            <a:xfrm>
              <a:off x="1344" y="374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581" name="Rectangle 121"/>
            <p:cNvSpPr>
              <a:spLocks noChangeArrowheads="1"/>
            </p:cNvSpPr>
            <p:nvPr/>
          </p:nvSpPr>
          <p:spPr bwMode="auto">
            <a:xfrm>
              <a:off x="1056" y="345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582" name="Rectangle 122"/>
            <p:cNvSpPr>
              <a:spLocks noChangeArrowheads="1"/>
            </p:cNvSpPr>
            <p:nvPr/>
          </p:nvSpPr>
          <p:spPr bwMode="auto">
            <a:xfrm>
              <a:off x="1056" y="316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583" name="Rectangle 123"/>
            <p:cNvSpPr>
              <a:spLocks noChangeArrowheads="1"/>
            </p:cNvSpPr>
            <p:nvPr/>
          </p:nvSpPr>
          <p:spPr bwMode="auto">
            <a:xfrm>
              <a:off x="1056" y="288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584" name="Rectangle 124"/>
            <p:cNvSpPr>
              <a:spLocks noChangeArrowheads="1"/>
            </p:cNvSpPr>
            <p:nvPr/>
          </p:nvSpPr>
          <p:spPr bwMode="auto">
            <a:xfrm>
              <a:off x="1056" y="25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585" name="Rectangle 125"/>
            <p:cNvSpPr>
              <a:spLocks noChangeArrowheads="1"/>
            </p:cNvSpPr>
            <p:nvPr/>
          </p:nvSpPr>
          <p:spPr bwMode="auto">
            <a:xfrm>
              <a:off x="1056" y="230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586" name="Rectangle 126"/>
            <p:cNvSpPr>
              <a:spLocks noChangeArrowheads="1"/>
            </p:cNvSpPr>
            <p:nvPr/>
          </p:nvSpPr>
          <p:spPr bwMode="auto">
            <a:xfrm>
              <a:off x="1056" y="201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587" name="Rectangle 127"/>
            <p:cNvSpPr>
              <a:spLocks noChangeArrowheads="1"/>
            </p:cNvSpPr>
            <p:nvPr/>
          </p:nvSpPr>
          <p:spPr bwMode="auto">
            <a:xfrm>
              <a:off x="1056" y="374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588" name="Rectangle 128"/>
            <p:cNvSpPr>
              <a:spLocks noChangeArrowheads="1"/>
            </p:cNvSpPr>
            <p:nvPr/>
          </p:nvSpPr>
          <p:spPr bwMode="auto">
            <a:xfrm>
              <a:off x="768" y="25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589" name="Rectangle 129"/>
            <p:cNvSpPr>
              <a:spLocks noChangeArrowheads="1"/>
            </p:cNvSpPr>
            <p:nvPr/>
          </p:nvSpPr>
          <p:spPr bwMode="auto">
            <a:xfrm>
              <a:off x="768" y="374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590" name="Rectangle 130"/>
            <p:cNvSpPr>
              <a:spLocks noChangeArrowheads="1"/>
            </p:cNvSpPr>
            <p:nvPr/>
          </p:nvSpPr>
          <p:spPr bwMode="auto">
            <a:xfrm>
              <a:off x="768" y="345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591" name="Rectangle 131"/>
            <p:cNvSpPr>
              <a:spLocks noChangeArrowheads="1"/>
            </p:cNvSpPr>
            <p:nvPr/>
          </p:nvSpPr>
          <p:spPr bwMode="auto">
            <a:xfrm>
              <a:off x="768" y="316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592" name="Rectangle 132"/>
            <p:cNvSpPr>
              <a:spLocks noChangeArrowheads="1"/>
            </p:cNvSpPr>
            <p:nvPr/>
          </p:nvSpPr>
          <p:spPr bwMode="auto">
            <a:xfrm>
              <a:off x="768" y="288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593" name="Rectangle 133"/>
            <p:cNvSpPr>
              <a:spLocks noChangeArrowheads="1"/>
            </p:cNvSpPr>
            <p:nvPr/>
          </p:nvSpPr>
          <p:spPr bwMode="auto">
            <a:xfrm>
              <a:off x="480" y="25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594" name="Rectangle 134"/>
            <p:cNvSpPr>
              <a:spLocks noChangeArrowheads="1"/>
            </p:cNvSpPr>
            <p:nvPr/>
          </p:nvSpPr>
          <p:spPr bwMode="auto">
            <a:xfrm>
              <a:off x="192" y="25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595" name="Rectangle 135"/>
            <p:cNvSpPr>
              <a:spLocks noChangeArrowheads="1"/>
            </p:cNvSpPr>
            <p:nvPr/>
          </p:nvSpPr>
          <p:spPr bwMode="auto">
            <a:xfrm>
              <a:off x="192" y="201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596" name="Rectangle 136"/>
            <p:cNvSpPr>
              <a:spLocks noChangeArrowheads="1"/>
            </p:cNvSpPr>
            <p:nvPr/>
          </p:nvSpPr>
          <p:spPr bwMode="auto">
            <a:xfrm>
              <a:off x="192" y="288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597" name="Rectangle 137"/>
            <p:cNvSpPr>
              <a:spLocks noChangeArrowheads="1"/>
            </p:cNvSpPr>
            <p:nvPr/>
          </p:nvSpPr>
          <p:spPr bwMode="auto">
            <a:xfrm>
              <a:off x="192" y="374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598" name="Rectangle 138"/>
            <p:cNvSpPr>
              <a:spLocks noChangeArrowheads="1"/>
            </p:cNvSpPr>
            <p:nvPr/>
          </p:nvSpPr>
          <p:spPr bwMode="auto">
            <a:xfrm>
              <a:off x="192" y="345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599" name="Rectangle 139"/>
            <p:cNvSpPr>
              <a:spLocks noChangeArrowheads="1"/>
            </p:cNvSpPr>
            <p:nvPr/>
          </p:nvSpPr>
          <p:spPr bwMode="auto">
            <a:xfrm>
              <a:off x="192" y="230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600" name="Rectangle 140"/>
            <p:cNvSpPr>
              <a:spLocks noChangeArrowheads="1"/>
            </p:cNvSpPr>
            <p:nvPr/>
          </p:nvSpPr>
          <p:spPr bwMode="auto">
            <a:xfrm>
              <a:off x="192" y="172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601" name="Rectangle 141"/>
            <p:cNvSpPr>
              <a:spLocks noChangeArrowheads="1"/>
            </p:cNvSpPr>
            <p:nvPr/>
          </p:nvSpPr>
          <p:spPr bwMode="auto">
            <a:xfrm>
              <a:off x="192" y="14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602" name="Rectangle 142"/>
            <p:cNvSpPr>
              <a:spLocks noChangeArrowheads="1"/>
            </p:cNvSpPr>
            <p:nvPr/>
          </p:nvSpPr>
          <p:spPr bwMode="auto">
            <a:xfrm>
              <a:off x="192" y="316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603" name="Rectangle 143"/>
            <p:cNvSpPr>
              <a:spLocks noChangeArrowheads="1"/>
            </p:cNvSpPr>
            <p:nvPr/>
          </p:nvSpPr>
          <p:spPr bwMode="auto">
            <a:xfrm>
              <a:off x="1632" y="25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604" name="Rectangle 144"/>
            <p:cNvSpPr>
              <a:spLocks noChangeArrowheads="1"/>
            </p:cNvSpPr>
            <p:nvPr/>
          </p:nvSpPr>
          <p:spPr bwMode="auto">
            <a:xfrm>
              <a:off x="1344" y="201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605" name="Rectangle 145"/>
            <p:cNvSpPr>
              <a:spLocks noChangeArrowheads="1"/>
            </p:cNvSpPr>
            <p:nvPr/>
          </p:nvSpPr>
          <p:spPr bwMode="auto">
            <a:xfrm>
              <a:off x="1920" y="201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606" name="Rectangle 146"/>
            <p:cNvSpPr>
              <a:spLocks noChangeArrowheads="1"/>
            </p:cNvSpPr>
            <p:nvPr/>
          </p:nvSpPr>
          <p:spPr bwMode="auto">
            <a:xfrm>
              <a:off x="2208" y="172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607" name="Rectangle 147"/>
            <p:cNvSpPr>
              <a:spLocks noChangeArrowheads="1"/>
            </p:cNvSpPr>
            <p:nvPr/>
          </p:nvSpPr>
          <p:spPr bwMode="auto">
            <a:xfrm>
              <a:off x="1920" y="288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608" name="Rectangle 148"/>
            <p:cNvSpPr>
              <a:spLocks noChangeArrowheads="1"/>
            </p:cNvSpPr>
            <p:nvPr/>
          </p:nvSpPr>
          <p:spPr bwMode="auto">
            <a:xfrm>
              <a:off x="1920" y="172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609" name="Rectangle 149"/>
            <p:cNvSpPr>
              <a:spLocks noChangeArrowheads="1"/>
            </p:cNvSpPr>
            <p:nvPr/>
          </p:nvSpPr>
          <p:spPr bwMode="auto">
            <a:xfrm>
              <a:off x="2208" y="14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610" name="Rectangle 150"/>
            <p:cNvSpPr>
              <a:spLocks noChangeArrowheads="1"/>
            </p:cNvSpPr>
            <p:nvPr/>
          </p:nvSpPr>
          <p:spPr bwMode="auto">
            <a:xfrm>
              <a:off x="2208" y="316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611" name="Rectangle 151"/>
            <p:cNvSpPr>
              <a:spLocks noChangeArrowheads="1"/>
            </p:cNvSpPr>
            <p:nvPr/>
          </p:nvSpPr>
          <p:spPr bwMode="auto">
            <a:xfrm>
              <a:off x="1920" y="14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612" name="Rectangle 152"/>
            <p:cNvSpPr>
              <a:spLocks noChangeArrowheads="1"/>
            </p:cNvSpPr>
            <p:nvPr/>
          </p:nvSpPr>
          <p:spPr bwMode="auto">
            <a:xfrm>
              <a:off x="1632" y="230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613" name="Rectangle 153"/>
            <p:cNvSpPr>
              <a:spLocks noChangeArrowheads="1"/>
            </p:cNvSpPr>
            <p:nvPr/>
          </p:nvSpPr>
          <p:spPr bwMode="auto">
            <a:xfrm>
              <a:off x="1632" y="201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614" name="Rectangle 154"/>
            <p:cNvSpPr>
              <a:spLocks noChangeArrowheads="1"/>
            </p:cNvSpPr>
            <p:nvPr/>
          </p:nvSpPr>
          <p:spPr bwMode="auto">
            <a:xfrm>
              <a:off x="1632" y="172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615" name="Rectangle 155"/>
            <p:cNvSpPr>
              <a:spLocks noChangeArrowheads="1"/>
            </p:cNvSpPr>
            <p:nvPr/>
          </p:nvSpPr>
          <p:spPr bwMode="auto">
            <a:xfrm>
              <a:off x="1632" y="14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616" name="Rectangle 156"/>
            <p:cNvSpPr>
              <a:spLocks noChangeArrowheads="1"/>
            </p:cNvSpPr>
            <p:nvPr/>
          </p:nvSpPr>
          <p:spPr bwMode="auto">
            <a:xfrm>
              <a:off x="1344" y="14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617" name="Rectangle 157"/>
            <p:cNvSpPr>
              <a:spLocks noChangeArrowheads="1"/>
            </p:cNvSpPr>
            <p:nvPr/>
          </p:nvSpPr>
          <p:spPr bwMode="auto">
            <a:xfrm>
              <a:off x="1056" y="172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618" name="Rectangle 158"/>
            <p:cNvSpPr>
              <a:spLocks noChangeArrowheads="1"/>
            </p:cNvSpPr>
            <p:nvPr/>
          </p:nvSpPr>
          <p:spPr bwMode="auto">
            <a:xfrm>
              <a:off x="1056" y="14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619" name="Rectangle 159"/>
            <p:cNvSpPr>
              <a:spLocks noChangeArrowheads="1"/>
            </p:cNvSpPr>
            <p:nvPr/>
          </p:nvSpPr>
          <p:spPr bwMode="auto">
            <a:xfrm>
              <a:off x="2496" y="201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620" name="Rectangle 160"/>
            <p:cNvSpPr>
              <a:spLocks noChangeArrowheads="1"/>
            </p:cNvSpPr>
            <p:nvPr/>
          </p:nvSpPr>
          <p:spPr bwMode="auto">
            <a:xfrm>
              <a:off x="2496" y="14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621" name="Rectangle 161"/>
            <p:cNvSpPr>
              <a:spLocks noChangeArrowheads="1"/>
            </p:cNvSpPr>
            <p:nvPr/>
          </p:nvSpPr>
          <p:spPr bwMode="auto">
            <a:xfrm>
              <a:off x="2496" y="172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622" name="Rectangle 162"/>
            <p:cNvSpPr>
              <a:spLocks noChangeArrowheads="1"/>
            </p:cNvSpPr>
            <p:nvPr/>
          </p:nvSpPr>
          <p:spPr bwMode="auto">
            <a:xfrm>
              <a:off x="2496" y="230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623" name="Rectangle 163"/>
            <p:cNvSpPr>
              <a:spLocks noChangeArrowheads="1"/>
            </p:cNvSpPr>
            <p:nvPr/>
          </p:nvSpPr>
          <p:spPr bwMode="auto">
            <a:xfrm>
              <a:off x="2208" y="201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624" name="Rectangle 164"/>
            <p:cNvSpPr>
              <a:spLocks noChangeArrowheads="1"/>
            </p:cNvSpPr>
            <p:nvPr/>
          </p:nvSpPr>
          <p:spPr bwMode="auto">
            <a:xfrm>
              <a:off x="2208" y="230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625" name="Rectangle 165"/>
            <p:cNvSpPr>
              <a:spLocks noChangeArrowheads="1"/>
            </p:cNvSpPr>
            <p:nvPr/>
          </p:nvSpPr>
          <p:spPr bwMode="auto">
            <a:xfrm>
              <a:off x="2496" y="25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626" name="Rectangle 166"/>
            <p:cNvSpPr>
              <a:spLocks noChangeArrowheads="1"/>
            </p:cNvSpPr>
            <p:nvPr/>
          </p:nvSpPr>
          <p:spPr bwMode="auto">
            <a:xfrm>
              <a:off x="2208" y="25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627" name="Rectangle 167"/>
            <p:cNvSpPr>
              <a:spLocks noChangeArrowheads="1"/>
            </p:cNvSpPr>
            <p:nvPr/>
          </p:nvSpPr>
          <p:spPr bwMode="auto">
            <a:xfrm>
              <a:off x="1920" y="25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628" name="Rectangle 168"/>
            <p:cNvSpPr>
              <a:spLocks noChangeArrowheads="1"/>
            </p:cNvSpPr>
            <p:nvPr/>
          </p:nvSpPr>
          <p:spPr bwMode="auto">
            <a:xfrm>
              <a:off x="1920" y="230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29865" name="Line 169"/>
          <p:cNvSpPr>
            <a:spLocks noChangeShapeType="1"/>
          </p:cNvSpPr>
          <p:nvPr/>
        </p:nvSpPr>
        <p:spPr bwMode="auto">
          <a:xfrm>
            <a:off x="4502150" y="2366964"/>
            <a:ext cx="0" cy="4097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66" name="Line 170"/>
          <p:cNvSpPr>
            <a:spLocks noChangeShapeType="1"/>
          </p:cNvSpPr>
          <p:nvPr/>
        </p:nvSpPr>
        <p:spPr bwMode="auto">
          <a:xfrm>
            <a:off x="4957763" y="2366964"/>
            <a:ext cx="0" cy="4097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68" name="Line 172"/>
          <p:cNvSpPr>
            <a:spLocks noChangeShapeType="1"/>
          </p:cNvSpPr>
          <p:nvPr/>
        </p:nvSpPr>
        <p:spPr bwMode="auto">
          <a:xfrm>
            <a:off x="5413375" y="2366964"/>
            <a:ext cx="0" cy="4097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69" name="Line 173"/>
          <p:cNvSpPr>
            <a:spLocks noChangeShapeType="1"/>
          </p:cNvSpPr>
          <p:nvPr/>
        </p:nvSpPr>
        <p:spPr bwMode="auto">
          <a:xfrm>
            <a:off x="5868988" y="2366964"/>
            <a:ext cx="0" cy="4097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70" name="Line 174"/>
          <p:cNvSpPr>
            <a:spLocks noChangeShapeType="1"/>
          </p:cNvSpPr>
          <p:nvPr/>
        </p:nvSpPr>
        <p:spPr bwMode="auto">
          <a:xfrm>
            <a:off x="6324600" y="2366964"/>
            <a:ext cx="0" cy="4097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71" name="Line 175"/>
          <p:cNvSpPr>
            <a:spLocks noChangeShapeType="1"/>
          </p:cNvSpPr>
          <p:nvPr/>
        </p:nvSpPr>
        <p:spPr bwMode="auto">
          <a:xfrm>
            <a:off x="6778625" y="2366964"/>
            <a:ext cx="0" cy="4097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72" name="Line 176"/>
          <p:cNvSpPr>
            <a:spLocks noChangeShapeType="1"/>
          </p:cNvSpPr>
          <p:nvPr/>
        </p:nvSpPr>
        <p:spPr bwMode="auto">
          <a:xfrm>
            <a:off x="7234238" y="2366964"/>
            <a:ext cx="0" cy="4097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73" name="Line 177"/>
          <p:cNvSpPr>
            <a:spLocks noChangeShapeType="1"/>
          </p:cNvSpPr>
          <p:nvPr/>
        </p:nvSpPr>
        <p:spPr bwMode="auto">
          <a:xfrm>
            <a:off x="7689850" y="2366964"/>
            <a:ext cx="0" cy="4097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83" name="Line 187"/>
          <p:cNvSpPr>
            <a:spLocks noChangeShapeType="1"/>
          </p:cNvSpPr>
          <p:nvPr/>
        </p:nvSpPr>
        <p:spPr bwMode="auto">
          <a:xfrm>
            <a:off x="4046539" y="2822575"/>
            <a:ext cx="4098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86" name="Line 190"/>
          <p:cNvSpPr>
            <a:spLocks noChangeShapeType="1"/>
          </p:cNvSpPr>
          <p:nvPr/>
        </p:nvSpPr>
        <p:spPr bwMode="auto">
          <a:xfrm>
            <a:off x="4046539" y="3276600"/>
            <a:ext cx="4098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87" name="Line 191"/>
          <p:cNvSpPr>
            <a:spLocks noChangeShapeType="1"/>
          </p:cNvSpPr>
          <p:nvPr/>
        </p:nvSpPr>
        <p:spPr bwMode="auto">
          <a:xfrm>
            <a:off x="4046539" y="3719513"/>
            <a:ext cx="4098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88" name="Line 192"/>
          <p:cNvSpPr>
            <a:spLocks noChangeShapeType="1"/>
          </p:cNvSpPr>
          <p:nvPr/>
        </p:nvSpPr>
        <p:spPr bwMode="auto">
          <a:xfrm>
            <a:off x="4046539" y="4175125"/>
            <a:ext cx="4098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89" name="Line 193"/>
          <p:cNvSpPr>
            <a:spLocks noChangeShapeType="1"/>
          </p:cNvSpPr>
          <p:nvPr/>
        </p:nvSpPr>
        <p:spPr bwMode="auto">
          <a:xfrm>
            <a:off x="4046539" y="4630738"/>
            <a:ext cx="4098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90" name="Line 194"/>
          <p:cNvSpPr>
            <a:spLocks noChangeShapeType="1"/>
          </p:cNvSpPr>
          <p:nvPr/>
        </p:nvSpPr>
        <p:spPr bwMode="auto">
          <a:xfrm>
            <a:off x="4046539" y="5086350"/>
            <a:ext cx="4098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91" name="Line 195"/>
          <p:cNvSpPr>
            <a:spLocks noChangeShapeType="1"/>
          </p:cNvSpPr>
          <p:nvPr/>
        </p:nvSpPr>
        <p:spPr bwMode="auto">
          <a:xfrm>
            <a:off x="4046539" y="5541963"/>
            <a:ext cx="4098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92" name="Line 196"/>
          <p:cNvSpPr>
            <a:spLocks noChangeShapeType="1"/>
          </p:cNvSpPr>
          <p:nvPr/>
        </p:nvSpPr>
        <p:spPr bwMode="auto">
          <a:xfrm>
            <a:off x="4046539" y="5997575"/>
            <a:ext cx="4098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93" name="Text Box 197"/>
          <p:cNvSpPr txBox="1">
            <a:spLocks noChangeArrowheads="1"/>
          </p:cNvSpPr>
          <p:nvPr/>
        </p:nvSpPr>
        <p:spPr bwMode="auto">
          <a:xfrm>
            <a:off x="1802674" y="1052513"/>
            <a:ext cx="97532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sử</a:t>
            </a:r>
            <a:r>
              <a:rPr lang="en-US" alt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bìa</a:t>
            </a:r>
            <a:r>
              <a:rPr lang="en-US" alt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cứng</a:t>
            </a:r>
            <a:r>
              <a:rPr lang="en-US" alt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ô </a:t>
            </a:r>
            <a:r>
              <a:rPr lang="en-US" alt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sẵn</a:t>
            </a:r>
            <a:r>
              <a:rPr lang="en-US" alt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kẻ</a:t>
            </a:r>
            <a:r>
              <a:rPr lang="en-US" alt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29897" name="Line 201"/>
          <p:cNvSpPr>
            <a:spLocks noChangeShapeType="1"/>
          </p:cNvSpPr>
          <p:nvPr/>
        </p:nvSpPr>
        <p:spPr bwMode="auto">
          <a:xfrm>
            <a:off x="4046538" y="2138363"/>
            <a:ext cx="4556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98" name="Text Box 202"/>
          <p:cNvSpPr txBox="1">
            <a:spLocks noChangeArrowheads="1"/>
          </p:cNvSpPr>
          <p:nvPr/>
        </p:nvSpPr>
        <p:spPr bwMode="auto">
          <a:xfrm>
            <a:off x="4046539" y="1741489"/>
            <a:ext cx="682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000066"/>
                </a:solidFill>
                <a:latin typeface="Times New Roman" panose="02020603050405020304" pitchFamily="18" charset="0"/>
              </a:rPr>
              <a:t>1cm</a:t>
            </a:r>
          </a:p>
        </p:txBody>
      </p:sp>
      <p:sp>
        <p:nvSpPr>
          <p:cNvPr id="29899" name="Line 203"/>
          <p:cNvSpPr>
            <a:spLocks noChangeShapeType="1"/>
          </p:cNvSpPr>
          <p:nvPr/>
        </p:nvSpPr>
        <p:spPr bwMode="auto">
          <a:xfrm>
            <a:off x="3819525" y="2366963"/>
            <a:ext cx="0" cy="455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900" name="Text Box 204"/>
          <p:cNvSpPr txBox="1">
            <a:spLocks noChangeArrowheads="1"/>
          </p:cNvSpPr>
          <p:nvPr/>
        </p:nvSpPr>
        <p:spPr bwMode="auto">
          <a:xfrm rot="-5400000">
            <a:off x="3122613" y="2284384"/>
            <a:ext cx="6921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000066"/>
                </a:solidFill>
                <a:latin typeface="Times New Roman" panose="02020603050405020304" pitchFamily="18" charset="0"/>
              </a:rPr>
              <a:t>1cm</a:t>
            </a:r>
          </a:p>
        </p:txBody>
      </p:sp>
      <p:sp>
        <p:nvSpPr>
          <p:cNvPr id="149" name="Text Box 4"/>
          <p:cNvSpPr txBox="1">
            <a:spLocks noChangeArrowheads="1"/>
          </p:cNvSpPr>
          <p:nvPr/>
        </p:nvSpPr>
        <p:spPr bwMode="auto">
          <a:xfrm>
            <a:off x="1978515" y="195263"/>
            <a:ext cx="87424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 err="1">
                <a:solidFill>
                  <a:srgbClr val="0000CC"/>
                </a:solidFill>
              </a:rPr>
              <a:t>Hoạt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động</a:t>
            </a:r>
            <a:r>
              <a:rPr lang="en-US" altLang="en-US" sz="3600" dirty="0">
                <a:solidFill>
                  <a:srgbClr val="0000CC"/>
                </a:solidFill>
              </a:rPr>
              <a:t> 2: </a:t>
            </a:r>
            <a:r>
              <a:rPr lang="en-US" altLang="en-US" sz="3600" dirty="0" err="1">
                <a:solidFill>
                  <a:srgbClr val="0000CC"/>
                </a:solidFill>
              </a:rPr>
              <a:t>Hướng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dẫn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mẫu</a:t>
            </a:r>
            <a:r>
              <a:rPr lang="en-US" altLang="en-US" sz="3600" dirty="0">
                <a:solidFill>
                  <a:srgbClr val="0000CC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4082279"/>
      </p:ext>
    </p:extLst>
  </p:cSld>
  <p:clrMapOvr>
    <a:masterClrMapping/>
  </p:clrMapOvr>
  <p:transition spd="slow" advTm="427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8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8" presetID="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3" presetID="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58" presetID="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3" presetID="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9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9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68" presetID="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9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9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9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9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9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9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9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9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9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9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9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9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5" presetID="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9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9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10" presetID="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9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9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15" presetID="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9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9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20" presetID="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9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9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893" grpId="0"/>
      <p:bldP spid="29898" grpId="0"/>
      <p:bldP spid="29900" grpId="0"/>
      <p:bldP spid="1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115">
            <a:extLst>
              <a:ext uri="{FF2B5EF4-FFF2-40B4-BE49-F238E27FC236}">
                <a16:creationId xmlns:a16="http://schemas.microsoft.com/office/drawing/2014/main" id="{F2EFDA91-4D8B-4866-935B-1A3E868B43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5939" name="Text Box 99"/>
          <p:cNvSpPr txBox="1">
            <a:spLocks noChangeArrowheads="1"/>
          </p:cNvSpPr>
          <p:nvPr/>
        </p:nvSpPr>
        <p:spPr bwMode="auto">
          <a:xfrm>
            <a:off x="4343401" y="2714626"/>
            <a:ext cx="6524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1ô</a:t>
            </a:r>
          </a:p>
        </p:txBody>
      </p:sp>
      <p:sp>
        <p:nvSpPr>
          <p:cNvPr id="35940" name="Text Box 100"/>
          <p:cNvSpPr txBox="1">
            <a:spLocks noChangeArrowheads="1"/>
          </p:cNvSpPr>
          <p:nvPr/>
        </p:nvSpPr>
        <p:spPr bwMode="auto">
          <a:xfrm>
            <a:off x="5014913" y="2709863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35941" name="Text Box 101"/>
          <p:cNvSpPr txBox="1">
            <a:spLocks noChangeArrowheads="1"/>
          </p:cNvSpPr>
          <p:nvPr/>
        </p:nvSpPr>
        <p:spPr bwMode="auto">
          <a:xfrm>
            <a:off x="5614988" y="2709863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35942" name="Text Box 102"/>
          <p:cNvSpPr txBox="1">
            <a:spLocks noChangeArrowheads="1"/>
          </p:cNvSpPr>
          <p:nvPr/>
        </p:nvSpPr>
        <p:spPr bwMode="auto">
          <a:xfrm>
            <a:off x="3867150" y="5383213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35943" name="Text Box 103"/>
          <p:cNvSpPr txBox="1">
            <a:spLocks noChangeArrowheads="1"/>
          </p:cNvSpPr>
          <p:nvPr/>
        </p:nvSpPr>
        <p:spPr bwMode="auto">
          <a:xfrm>
            <a:off x="3862388" y="480218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35944" name="Text Box 104"/>
          <p:cNvSpPr txBox="1">
            <a:spLocks noChangeArrowheads="1"/>
          </p:cNvSpPr>
          <p:nvPr/>
        </p:nvSpPr>
        <p:spPr bwMode="auto">
          <a:xfrm>
            <a:off x="3876675" y="4259263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35945" name="Text Box 105"/>
          <p:cNvSpPr txBox="1">
            <a:spLocks noChangeArrowheads="1"/>
          </p:cNvSpPr>
          <p:nvPr/>
        </p:nvSpPr>
        <p:spPr bwMode="auto">
          <a:xfrm>
            <a:off x="3867150" y="3683001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35946" name="Text Box 106"/>
          <p:cNvSpPr txBox="1">
            <a:spLocks noChangeArrowheads="1"/>
          </p:cNvSpPr>
          <p:nvPr/>
        </p:nvSpPr>
        <p:spPr bwMode="auto">
          <a:xfrm>
            <a:off x="3810001" y="3192463"/>
            <a:ext cx="7096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1ô</a:t>
            </a:r>
          </a:p>
        </p:txBody>
      </p:sp>
      <p:sp>
        <p:nvSpPr>
          <p:cNvPr id="36114" name="Text Box 274"/>
          <p:cNvSpPr txBox="1">
            <a:spLocks noChangeArrowheads="1"/>
          </p:cNvSpPr>
          <p:nvPr/>
        </p:nvSpPr>
        <p:spPr bwMode="auto">
          <a:xfrm>
            <a:off x="3505200" y="5395913"/>
            <a:ext cx="990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400" b="0">
                <a:latin typeface="Arial" panose="020B0604020202020204" pitchFamily="34" charset="0"/>
                <a:sym typeface="Wingdings 2" panose="05020102010507070707" pitchFamily="18" charset="2"/>
              </a:rPr>
              <a:t></a:t>
            </a:r>
          </a:p>
        </p:txBody>
      </p:sp>
      <p:grpSp>
        <p:nvGrpSpPr>
          <p:cNvPr id="2" name="Group 295"/>
          <p:cNvGrpSpPr>
            <a:grpSpLocks/>
          </p:cNvGrpSpPr>
          <p:nvPr/>
        </p:nvGrpSpPr>
        <p:grpSpPr bwMode="auto">
          <a:xfrm>
            <a:off x="4368800" y="3171826"/>
            <a:ext cx="4851400" cy="3457575"/>
            <a:chOff x="1728" y="1703"/>
            <a:chExt cx="3056" cy="2178"/>
          </a:xfrm>
        </p:grpSpPr>
        <p:grpSp>
          <p:nvGrpSpPr>
            <p:cNvPr id="13330" name="Group 72"/>
            <p:cNvGrpSpPr>
              <a:grpSpLocks/>
            </p:cNvGrpSpPr>
            <p:nvPr/>
          </p:nvGrpSpPr>
          <p:grpSpPr bwMode="auto">
            <a:xfrm>
              <a:off x="1728" y="1728"/>
              <a:ext cx="1155" cy="1776"/>
              <a:chOff x="1248" y="2064"/>
              <a:chExt cx="1152" cy="1776"/>
            </a:xfrm>
          </p:grpSpPr>
          <p:sp>
            <p:nvSpPr>
              <p:cNvPr id="13406" name="Rectangle 11"/>
              <p:cNvSpPr>
                <a:spLocks noChangeArrowheads="1"/>
              </p:cNvSpPr>
              <p:nvPr/>
            </p:nvSpPr>
            <p:spPr bwMode="auto">
              <a:xfrm>
                <a:off x="2016" y="3485"/>
                <a:ext cx="384" cy="35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None/>
                </a:pPr>
                <a:endParaRPr lang="vi-VN" altLang="en-US" sz="2400" b="0">
                  <a:latin typeface="Arial" panose="020B0604020202020204" pitchFamily="34" charset="0"/>
                </a:endParaRPr>
              </a:p>
            </p:txBody>
          </p:sp>
          <p:sp>
            <p:nvSpPr>
              <p:cNvPr id="13407" name="Rectangle 12"/>
              <p:cNvSpPr>
                <a:spLocks noChangeArrowheads="1"/>
              </p:cNvSpPr>
              <p:nvPr/>
            </p:nvSpPr>
            <p:spPr bwMode="auto">
              <a:xfrm>
                <a:off x="1632" y="3485"/>
                <a:ext cx="384" cy="35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None/>
                </a:pPr>
                <a:endParaRPr lang="vi-VN" altLang="en-US" sz="2400" b="0">
                  <a:latin typeface="Arial" panose="020B0604020202020204" pitchFamily="34" charset="0"/>
                </a:endParaRPr>
              </a:p>
            </p:txBody>
          </p:sp>
          <p:sp>
            <p:nvSpPr>
              <p:cNvPr id="13408" name="Rectangle 13"/>
              <p:cNvSpPr>
                <a:spLocks noChangeArrowheads="1"/>
              </p:cNvSpPr>
              <p:nvPr/>
            </p:nvSpPr>
            <p:spPr bwMode="auto">
              <a:xfrm>
                <a:off x="1248" y="3485"/>
                <a:ext cx="384" cy="35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None/>
                </a:pPr>
                <a:endParaRPr lang="vi-VN" altLang="en-US" sz="2400" b="0">
                  <a:latin typeface="Arial" panose="020B0604020202020204" pitchFamily="34" charset="0"/>
                </a:endParaRPr>
              </a:p>
            </p:txBody>
          </p:sp>
          <p:sp>
            <p:nvSpPr>
              <p:cNvPr id="13409" name="Rectangle 14"/>
              <p:cNvSpPr>
                <a:spLocks noChangeArrowheads="1"/>
              </p:cNvSpPr>
              <p:nvPr/>
            </p:nvSpPr>
            <p:spPr bwMode="auto">
              <a:xfrm>
                <a:off x="2016" y="3130"/>
                <a:ext cx="384" cy="35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None/>
                </a:pPr>
                <a:endParaRPr lang="vi-VN" altLang="en-US" sz="2400" b="0">
                  <a:latin typeface="Arial" panose="020B0604020202020204" pitchFamily="34" charset="0"/>
                </a:endParaRPr>
              </a:p>
            </p:txBody>
          </p:sp>
          <p:sp>
            <p:nvSpPr>
              <p:cNvPr id="13410" name="Rectangle 15"/>
              <p:cNvSpPr>
                <a:spLocks noChangeArrowheads="1"/>
              </p:cNvSpPr>
              <p:nvPr/>
            </p:nvSpPr>
            <p:spPr bwMode="auto">
              <a:xfrm>
                <a:off x="1632" y="3130"/>
                <a:ext cx="384" cy="35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None/>
                </a:pPr>
                <a:endParaRPr lang="vi-VN" altLang="en-US" sz="2400" b="0">
                  <a:latin typeface="Arial" panose="020B0604020202020204" pitchFamily="34" charset="0"/>
                </a:endParaRPr>
              </a:p>
            </p:txBody>
          </p:sp>
          <p:sp>
            <p:nvSpPr>
              <p:cNvPr id="13411" name="Rectangle 16"/>
              <p:cNvSpPr>
                <a:spLocks noChangeArrowheads="1"/>
              </p:cNvSpPr>
              <p:nvPr/>
            </p:nvSpPr>
            <p:spPr bwMode="auto">
              <a:xfrm>
                <a:off x="1248" y="3130"/>
                <a:ext cx="384" cy="35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None/>
                </a:pPr>
                <a:endParaRPr lang="vi-VN" altLang="en-US" sz="2400" b="0">
                  <a:latin typeface="Arial" panose="020B0604020202020204" pitchFamily="34" charset="0"/>
                </a:endParaRPr>
              </a:p>
            </p:txBody>
          </p:sp>
          <p:sp>
            <p:nvSpPr>
              <p:cNvPr id="13412" name="Rectangle 17"/>
              <p:cNvSpPr>
                <a:spLocks noChangeArrowheads="1"/>
              </p:cNvSpPr>
              <p:nvPr/>
            </p:nvSpPr>
            <p:spPr bwMode="auto">
              <a:xfrm>
                <a:off x="2016" y="2774"/>
                <a:ext cx="384" cy="35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None/>
                </a:pPr>
                <a:endParaRPr lang="vi-VN" altLang="en-US" sz="2400" b="0">
                  <a:latin typeface="Arial" panose="020B0604020202020204" pitchFamily="34" charset="0"/>
                </a:endParaRPr>
              </a:p>
            </p:txBody>
          </p:sp>
          <p:sp>
            <p:nvSpPr>
              <p:cNvPr id="13413" name="Rectangle 18"/>
              <p:cNvSpPr>
                <a:spLocks noChangeArrowheads="1"/>
              </p:cNvSpPr>
              <p:nvPr/>
            </p:nvSpPr>
            <p:spPr bwMode="auto">
              <a:xfrm>
                <a:off x="1632" y="2774"/>
                <a:ext cx="384" cy="35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None/>
                </a:pPr>
                <a:endParaRPr lang="vi-VN" altLang="en-US" sz="2400" b="0">
                  <a:latin typeface="Arial" panose="020B0604020202020204" pitchFamily="34" charset="0"/>
                </a:endParaRPr>
              </a:p>
            </p:txBody>
          </p:sp>
          <p:sp>
            <p:nvSpPr>
              <p:cNvPr id="13414" name="Rectangle 19"/>
              <p:cNvSpPr>
                <a:spLocks noChangeArrowheads="1"/>
              </p:cNvSpPr>
              <p:nvPr/>
            </p:nvSpPr>
            <p:spPr bwMode="auto">
              <a:xfrm>
                <a:off x="1248" y="2774"/>
                <a:ext cx="384" cy="35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None/>
                </a:pPr>
                <a:endParaRPr lang="vi-VN" altLang="en-US" sz="2400" b="0">
                  <a:latin typeface="Arial" panose="020B0604020202020204" pitchFamily="34" charset="0"/>
                </a:endParaRPr>
              </a:p>
            </p:txBody>
          </p:sp>
          <p:sp>
            <p:nvSpPr>
              <p:cNvPr id="13415" name="Rectangle 20"/>
              <p:cNvSpPr>
                <a:spLocks noChangeArrowheads="1"/>
              </p:cNvSpPr>
              <p:nvPr/>
            </p:nvSpPr>
            <p:spPr bwMode="auto">
              <a:xfrm>
                <a:off x="2016" y="2419"/>
                <a:ext cx="384" cy="35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None/>
                </a:pPr>
                <a:endParaRPr lang="vi-VN" altLang="en-US" sz="2400" b="0">
                  <a:latin typeface="Arial" panose="020B0604020202020204" pitchFamily="34" charset="0"/>
                </a:endParaRPr>
              </a:p>
            </p:txBody>
          </p:sp>
          <p:sp>
            <p:nvSpPr>
              <p:cNvPr id="13416" name="Rectangle 21"/>
              <p:cNvSpPr>
                <a:spLocks noChangeArrowheads="1"/>
              </p:cNvSpPr>
              <p:nvPr/>
            </p:nvSpPr>
            <p:spPr bwMode="auto">
              <a:xfrm>
                <a:off x="1632" y="2419"/>
                <a:ext cx="384" cy="35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None/>
                </a:pPr>
                <a:endParaRPr lang="vi-VN" altLang="en-US" sz="2400" b="0">
                  <a:latin typeface="Arial" panose="020B0604020202020204" pitchFamily="34" charset="0"/>
                </a:endParaRPr>
              </a:p>
            </p:txBody>
          </p:sp>
          <p:sp>
            <p:nvSpPr>
              <p:cNvPr id="13417" name="Rectangle 22"/>
              <p:cNvSpPr>
                <a:spLocks noChangeArrowheads="1"/>
              </p:cNvSpPr>
              <p:nvPr/>
            </p:nvSpPr>
            <p:spPr bwMode="auto">
              <a:xfrm>
                <a:off x="1248" y="2419"/>
                <a:ext cx="384" cy="35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None/>
                </a:pPr>
                <a:endParaRPr lang="vi-VN" altLang="en-US" sz="2400" b="0">
                  <a:latin typeface="Arial" panose="020B0604020202020204" pitchFamily="34" charset="0"/>
                </a:endParaRPr>
              </a:p>
            </p:txBody>
          </p:sp>
          <p:sp>
            <p:nvSpPr>
              <p:cNvPr id="13418" name="Rectangle 23"/>
              <p:cNvSpPr>
                <a:spLocks noChangeArrowheads="1"/>
              </p:cNvSpPr>
              <p:nvPr/>
            </p:nvSpPr>
            <p:spPr bwMode="auto">
              <a:xfrm>
                <a:off x="2016" y="2064"/>
                <a:ext cx="384" cy="35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None/>
                </a:pPr>
                <a:endParaRPr lang="vi-VN" altLang="en-US" sz="2400" b="0">
                  <a:latin typeface="Arial" panose="020B0604020202020204" pitchFamily="34" charset="0"/>
                </a:endParaRPr>
              </a:p>
            </p:txBody>
          </p:sp>
          <p:sp>
            <p:nvSpPr>
              <p:cNvPr id="13419" name="Rectangle 24"/>
              <p:cNvSpPr>
                <a:spLocks noChangeArrowheads="1"/>
              </p:cNvSpPr>
              <p:nvPr/>
            </p:nvSpPr>
            <p:spPr bwMode="auto">
              <a:xfrm>
                <a:off x="1632" y="2064"/>
                <a:ext cx="384" cy="35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None/>
                </a:pPr>
                <a:endParaRPr lang="vi-VN" altLang="en-US" sz="2400" b="0">
                  <a:latin typeface="Arial" panose="020B0604020202020204" pitchFamily="34" charset="0"/>
                </a:endParaRPr>
              </a:p>
            </p:txBody>
          </p:sp>
          <p:sp>
            <p:nvSpPr>
              <p:cNvPr id="13420" name="Rectangle 25"/>
              <p:cNvSpPr>
                <a:spLocks noChangeArrowheads="1"/>
              </p:cNvSpPr>
              <p:nvPr/>
            </p:nvSpPr>
            <p:spPr bwMode="auto">
              <a:xfrm>
                <a:off x="1248" y="2064"/>
                <a:ext cx="384" cy="35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None/>
                </a:pPr>
                <a:endParaRPr lang="vi-VN" altLang="en-US" sz="2400" b="0">
                  <a:latin typeface="Arial" panose="020B0604020202020204" pitchFamily="34" charset="0"/>
                </a:endParaRPr>
              </a:p>
            </p:txBody>
          </p:sp>
          <p:sp>
            <p:nvSpPr>
              <p:cNvPr id="13421" name="Line 26"/>
              <p:cNvSpPr>
                <a:spLocks noChangeShapeType="1"/>
              </p:cNvSpPr>
              <p:nvPr/>
            </p:nvSpPr>
            <p:spPr bwMode="auto">
              <a:xfrm>
                <a:off x="1248" y="2064"/>
                <a:ext cx="1152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2" name="Line 27"/>
              <p:cNvSpPr>
                <a:spLocks noChangeShapeType="1"/>
              </p:cNvSpPr>
              <p:nvPr/>
            </p:nvSpPr>
            <p:spPr bwMode="auto">
              <a:xfrm>
                <a:off x="1248" y="2419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3" name="Line 28"/>
              <p:cNvSpPr>
                <a:spLocks noChangeShapeType="1"/>
              </p:cNvSpPr>
              <p:nvPr/>
            </p:nvSpPr>
            <p:spPr bwMode="auto">
              <a:xfrm>
                <a:off x="1248" y="2774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4" name="Line 29"/>
              <p:cNvSpPr>
                <a:spLocks noChangeShapeType="1"/>
              </p:cNvSpPr>
              <p:nvPr/>
            </p:nvSpPr>
            <p:spPr bwMode="auto">
              <a:xfrm>
                <a:off x="1248" y="3130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5" name="Line 30"/>
              <p:cNvSpPr>
                <a:spLocks noChangeShapeType="1"/>
              </p:cNvSpPr>
              <p:nvPr/>
            </p:nvSpPr>
            <p:spPr bwMode="auto">
              <a:xfrm>
                <a:off x="1248" y="3485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6" name="Line 31"/>
              <p:cNvSpPr>
                <a:spLocks noChangeShapeType="1"/>
              </p:cNvSpPr>
              <p:nvPr/>
            </p:nvSpPr>
            <p:spPr bwMode="auto">
              <a:xfrm>
                <a:off x="1248" y="3840"/>
                <a:ext cx="1152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7" name="Line 32"/>
              <p:cNvSpPr>
                <a:spLocks noChangeShapeType="1"/>
              </p:cNvSpPr>
              <p:nvPr/>
            </p:nvSpPr>
            <p:spPr bwMode="auto">
              <a:xfrm>
                <a:off x="1248" y="2064"/>
                <a:ext cx="0" cy="1776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8" name="Line 33"/>
              <p:cNvSpPr>
                <a:spLocks noChangeShapeType="1"/>
              </p:cNvSpPr>
              <p:nvPr/>
            </p:nvSpPr>
            <p:spPr bwMode="auto">
              <a:xfrm>
                <a:off x="1632" y="2064"/>
                <a:ext cx="0" cy="17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9" name="Line 34"/>
              <p:cNvSpPr>
                <a:spLocks noChangeShapeType="1"/>
              </p:cNvSpPr>
              <p:nvPr/>
            </p:nvSpPr>
            <p:spPr bwMode="auto">
              <a:xfrm>
                <a:off x="2016" y="2064"/>
                <a:ext cx="0" cy="17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0" name="Line 35"/>
              <p:cNvSpPr>
                <a:spLocks noChangeShapeType="1"/>
              </p:cNvSpPr>
              <p:nvPr/>
            </p:nvSpPr>
            <p:spPr bwMode="auto">
              <a:xfrm>
                <a:off x="2400" y="2064"/>
                <a:ext cx="0" cy="1776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331" name="Group 191"/>
            <p:cNvGrpSpPr>
              <a:grpSpLocks/>
            </p:cNvGrpSpPr>
            <p:nvPr/>
          </p:nvGrpSpPr>
          <p:grpSpPr bwMode="auto">
            <a:xfrm rot="-233265">
              <a:off x="2880" y="1703"/>
              <a:ext cx="1903" cy="1858"/>
              <a:chOff x="2753" y="1722"/>
              <a:chExt cx="1903" cy="1858"/>
            </a:xfrm>
          </p:grpSpPr>
          <p:grpSp>
            <p:nvGrpSpPr>
              <p:cNvPr id="13352" name="Group 192"/>
              <p:cNvGrpSpPr>
                <a:grpSpLocks/>
              </p:cNvGrpSpPr>
              <p:nvPr/>
            </p:nvGrpSpPr>
            <p:grpSpPr bwMode="auto">
              <a:xfrm rot="236520">
                <a:off x="2753" y="1722"/>
                <a:ext cx="1155" cy="1776"/>
                <a:chOff x="1248" y="2064"/>
                <a:chExt cx="1152" cy="1776"/>
              </a:xfrm>
            </p:grpSpPr>
            <p:sp>
              <p:nvSpPr>
                <p:cNvPr id="13381" name="Rectangle 193"/>
                <p:cNvSpPr>
                  <a:spLocks noChangeArrowheads="1"/>
                </p:cNvSpPr>
                <p:nvPr/>
              </p:nvSpPr>
              <p:spPr bwMode="auto">
                <a:xfrm>
                  <a:off x="2016" y="3485"/>
                  <a:ext cx="384" cy="35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800"/>
                    </a:spcBef>
                    <a:buFont typeface="Arial" panose="020B0604020202020204" pitchFamily="34" charset="0"/>
                    <a:defRPr sz="1600" b="1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None/>
                  </a:pPr>
                  <a:endParaRPr lang="vi-VN" altLang="en-US" sz="2400" b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382" name="Rectangle 194"/>
                <p:cNvSpPr>
                  <a:spLocks noChangeArrowheads="1"/>
                </p:cNvSpPr>
                <p:nvPr/>
              </p:nvSpPr>
              <p:spPr bwMode="auto">
                <a:xfrm>
                  <a:off x="1632" y="3485"/>
                  <a:ext cx="384" cy="35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800"/>
                    </a:spcBef>
                    <a:buFont typeface="Arial" panose="020B0604020202020204" pitchFamily="34" charset="0"/>
                    <a:defRPr sz="1600" b="1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None/>
                  </a:pPr>
                  <a:endParaRPr lang="vi-VN" altLang="en-US" sz="2400" b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383" name="Rectangle 195"/>
                <p:cNvSpPr>
                  <a:spLocks noChangeArrowheads="1"/>
                </p:cNvSpPr>
                <p:nvPr/>
              </p:nvSpPr>
              <p:spPr bwMode="auto">
                <a:xfrm>
                  <a:off x="1248" y="3485"/>
                  <a:ext cx="384" cy="35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800"/>
                    </a:spcBef>
                    <a:buFont typeface="Arial" panose="020B0604020202020204" pitchFamily="34" charset="0"/>
                    <a:defRPr sz="1600" b="1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None/>
                  </a:pPr>
                  <a:endParaRPr lang="vi-VN" altLang="en-US" sz="2400" b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384" name="Rectangle 196"/>
                <p:cNvSpPr>
                  <a:spLocks noChangeArrowheads="1"/>
                </p:cNvSpPr>
                <p:nvPr/>
              </p:nvSpPr>
              <p:spPr bwMode="auto">
                <a:xfrm>
                  <a:off x="2016" y="3130"/>
                  <a:ext cx="384" cy="35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800"/>
                    </a:spcBef>
                    <a:buFont typeface="Arial" panose="020B0604020202020204" pitchFamily="34" charset="0"/>
                    <a:defRPr sz="1600" b="1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None/>
                  </a:pPr>
                  <a:endParaRPr lang="vi-VN" altLang="en-US" sz="2400" b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385" name="Rectangle 197"/>
                <p:cNvSpPr>
                  <a:spLocks noChangeArrowheads="1"/>
                </p:cNvSpPr>
                <p:nvPr/>
              </p:nvSpPr>
              <p:spPr bwMode="auto">
                <a:xfrm>
                  <a:off x="1632" y="3130"/>
                  <a:ext cx="384" cy="35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800"/>
                    </a:spcBef>
                    <a:buFont typeface="Arial" panose="020B0604020202020204" pitchFamily="34" charset="0"/>
                    <a:defRPr sz="1600" b="1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None/>
                  </a:pPr>
                  <a:endParaRPr lang="vi-VN" altLang="en-US" sz="2400" b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386" name="Rectangle 198"/>
                <p:cNvSpPr>
                  <a:spLocks noChangeArrowheads="1"/>
                </p:cNvSpPr>
                <p:nvPr/>
              </p:nvSpPr>
              <p:spPr bwMode="auto">
                <a:xfrm>
                  <a:off x="1248" y="3130"/>
                  <a:ext cx="384" cy="35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800"/>
                    </a:spcBef>
                    <a:buFont typeface="Arial" panose="020B0604020202020204" pitchFamily="34" charset="0"/>
                    <a:defRPr sz="1600" b="1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None/>
                  </a:pPr>
                  <a:endParaRPr lang="vi-VN" altLang="en-US" sz="2400" b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387" name="Rectangle 199"/>
                <p:cNvSpPr>
                  <a:spLocks noChangeArrowheads="1"/>
                </p:cNvSpPr>
                <p:nvPr/>
              </p:nvSpPr>
              <p:spPr bwMode="auto">
                <a:xfrm>
                  <a:off x="2016" y="2774"/>
                  <a:ext cx="384" cy="3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800"/>
                    </a:spcBef>
                    <a:buFont typeface="Arial" panose="020B0604020202020204" pitchFamily="34" charset="0"/>
                    <a:defRPr sz="1600" b="1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None/>
                  </a:pPr>
                  <a:endParaRPr lang="vi-VN" altLang="en-US" sz="2400" b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388" name="Rectangle 200"/>
                <p:cNvSpPr>
                  <a:spLocks noChangeArrowheads="1"/>
                </p:cNvSpPr>
                <p:nvPr/>
              </p:nvSpPr>
              <p:spPr bwMode="auto">
                <a:xfrm>
                  <a:off x="1632" y="2774"/>
                  <a:ext cx="384" cy="3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800"/>
                    </a:spcBef>
                    <a:buFont typeface="Arial" panose="020B0604020202020204" pitchFamily="34" charset="0"/>
                    <a:defRPr sz="1600" b="1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None/>
                  </a:pPr>
                  <a:endParaRPr lang="vi-VN" altLang="en-US" sz="2400" b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389" name="Rectangle 201"/>
                <p:cNvSpPr>
                  <a:spLocks noChangeArrowheads="1"/>
                </p:cNvSpPr>
                <p:nvPr/>
              </p:nvSpPr>
              <p:spPr bwMode="auto">
                <a:xfrm>
                  <a:off x="1248" y="2774"/>
                  <a:ext cx="384" cy="3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800"/>
                    </a:spcBef>
                    <a:buFont typeface="Arial" panose="020B0604020202020204" pitchFamily="34" charset="0"/>
                    <a:defRPr sz="1600" b="1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None/>
                  </a:pPr>
                  <a:endParaRPr lang="vi-VN" altLang="en-US" sz="2400" b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390" name="Rectangle 202"/>
                <p:cNvSpPr>
                  <a:spLocks noChangeArrowheads="1"/>
                </p:cNvSpPr>
                <p:nvPr/>
              </p:nvSpPr>
              <p:spPr bwMode="auto">
                <a:xfrm>
                  <a:off x="2016" y="2419"/>
                  <a:ext cx="384" cy="35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800"/>
                    </a:spcBef>
                    <a:buFont typeface="Arial" panose="020B0604020202020204" pitchFamily="34" charset="0"/>
                    <a:defRPr sz="1600" b="1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None/>
                  </a:pPr>
                  <a:endParaRPr lang="vi-VN" altLang="en-US" sz="2400" b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391" name="Rectangle 203"/>
                <p:cNvSpPr>
                  <a:spLocks noChangeArrowheads="1"/>
                </p:cNvSpPr>
                <p:nvPr/>
              </p:nvSpPr>
              <p:spPr bwMode="auto">
                <a:xfrm>
                  <a:off x="1632" y="2419"/>
                  <a:ext cx="384" cy="35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800"/>
                    </a:spcBef>
                    <a:buFont typeface="Arial" panose="020B0604020202020204" pitchFamily="34" charset="0"/>
                    <a:defRPr sz="1600" b="1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None/>
                  </a:pPr>
                  <a:endParaRPr lang="vi-VN" altLang="en-US" sz="2400" b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392" name="Rectangle 204"/>
                <p:cNvSpPr>
                  <a:spLocks noChangeArrowheads="1"/>
                </p:cNvSpPr>
                <p:nvPr/>
              </p:nvSpPr>
              <p:spPr bwMode="auto">
                <a:xfrm>
                  <a:off x="1248" y="2419"/>
                  <a:ext cx="384" cy="35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800"/>
                    </a:spcBef>
                    <a:buFont typeface="Arial" panose="020B0604020202020204" pitchFamily="34" charset="0"/>
                    <a:defRPr sz="1600" b="1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None/>
                  </a:pPr>
                  <a:endParaRPr lang="vi-VN" altLang="en-US" sz="2400" b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393" name="Rectangle 205"/>
                <p:cNvSpPr>
                  <a:spLocks noChangeArrowheads="1"/>
                </p:cNvSpPr>
                <p:nvPr/>
              </p:nvSpPr>
              <p:spPr bwMode="auto">
                <a:xfrm>
                  <a:off x="2016" y="2064"/>
                  <a:ext cx="384" cy="35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800"/>
                    </a:spcBef>
                    <a:buFont typeface="Arial" panose="020B0604020202020204" pitchFamily="34" charset="0"/>
                    <a:defRPr sz="1600" b="1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None/>
                  </a:pPr>
                  <a:endParaRPr lang="vi-VN" altLang="en-US" sz="2400" b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394" name="Rectangle 206"/>
                <p:cNvSpPr>
                  <a:spLocks noChangeArrowheads="1"/>
                </p:cNvSpPr>
                <p:nvPr/>
              </p:nvSpPr>
              <p:spPr bwMode="auto">
                <a:xfrm>
                  <a:off x="1632" y="2064"/>
                  <a:ext cx="384" cy="35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800"/>
                    </a:spcBef>
                    <a:buFont typeface="Arial" panose="020B0604020202020204" pitchFamily="34" charset="0"/>
                    <a:defRPr sz="1600" b="1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None/>
                  </a:pPr>
                  <a:endParaRPr lang="vi-VN" altLang="en-US" sz="2400" b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395" name="Rectangle 207"/>
                <p:cNvSpPr>
                  <a:spLocks noChangeArrowheads="1"/>
                </p:cNvSpPr>
                <p:nvPr/>
              </p:nvSpPr>
              <p:spPr bwMode="auto">
                <a:xfrm>
                  <a:off x="1248" y="2064"/>
                  <a:ext cx="384" cy="35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800"/>
                    </a:spcBef>
                    <a:buFont typeface="Arial" panose="020B0604020202020204" pitchFamily="34" charset="0"/>
                    <a:defRPr sz="1600" b="1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None/>
                  </a:pPr>
                  <a:endParaRPr lang="vi-VN" altLang="en-US" sz="2400" b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396" name="Line 208"/>
                <p:cNvSpPr>
                  <a:spLocks noChangeShapeType="1"/>
                </p:cNvSpPr>
                <p:nvPr/>
              </p:nvSpPr>
              <p:spPr bwMode="auto">
                <a:xfrm>
                  <a:off x="1248" y="2064"/>
                  <a:ext cx="1152" cy="0"/>
                </a:xfrm>
                <a:prstGeom prst="line">
                  <a:avLst/>
                </a:prstGeom>
                <a:noFill/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97" name="Line 209"/>
                <p:cNvSpPr>
                  <a:spLocks noChangeShapeType="1"/>
                </p:cNvSpPr>
                <p:nvPr/>
              </p:nvSpPr>
              <p:spPr bwMode="auto">
                <a:xfrm>
                  <a:off x="1248" y="2419"/>
                  <a:ext cx="115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98" name="Line 210"/>
                <p:cNvSpPr>
                  <a:spLocks noChangeShapeType="1"/>
                </p:cNvSpPr>
                <p:nvPr/>
              </p:nvSpPr>
              <p:spPr bwMode="auto">
                <a:xfrm>
                  <a:off x="1248" y="2774"/>
                  <a:ext cx="115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99" name="Line 211"/>
                <p:cNvSpPr>
                  <a:spLocks noChangeShapeType="1"/>
                </p:cNvSpPr>
                <p:nvPr/>
              </p:nvSpPr>
              <p:spPr bwMode="auto">
                <a:xfrm>
                  <a:off x="1248" y="3130"/>
                  <a:ext cx="115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00" name="Line 212"/>
                <p:cNvSpPr>
                  <a:spLocks noChangeShapeType="1"/>
                </p:cNvSpPr>
                <p:nvPr/>
              </p:nvSpPr>
              <p:spPr bwMode="auto">
                <a:xfrm>
                  <a:off x="1248" y="3485"/>
                  <a:ext cx="115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01" name="Line 213"/>
                <p:cNvSpPr>
                  <a:spLocks noChangeShapeType="1"/>
                </p:cNvSpPr>
                <p:nvPr/>
              </p:nvSpPr>
              <p:spPr bwMode="auto">
                <a:xfrm>
                  <a:off x="1248" y="3840"/>
                  <a:ext cx="1152" cy="0"/>
                </a:xfrm>
                <a:prstGeom prst="line">
                  <a:avLst/>
                </a:prstGeom>
                <a:noFill/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02" name="Line 214"/>
                <p:cNvSpPr>
                  <a:spLocks noChangeShapeType="1"/>
                </p:cNvSpPr>
                <p:nvPr/>
              </p:nvSpPr>
              <p:spPr bwMode="auto">
                <a:xfrm>
                  <a:off x="1248" y="2064"/>
                  <a:ext cx="0" cy="1776"/>
                </a:xfrm>
                <a:prstGeom prst="line">
                  <a:avLst/>
                </a:prstGeom>
                <a:noFill/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03" name="Line 215"/>
                <p:cNvSpPr>
                  <a:spLocks noChangeShapeType="1"/>
                </p:cNvSpPr>
                <p:nvPr/>
              </p:nvSpPr>
              <p:spPr bwMode="auto">
                <a:xfrm>
                  <a:off x="1632" y="2064"/>
                  <a:ext cx="0" cy="177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04" name="Line 216"/>
                <p:cNvSpPr>
                  <a:spLocks noChangeShapeType="1"/>
                </p:cNvSpPr>
                <p:nvPr/>
              </p:nvSpPr>
              <p:spPr bwMode="auto">
                <a:xfrm>
                  <a:off x="2016" y="2064"/>
                  <a:ext cx="0" cy="177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05" name="Line 217"/>
                <p:cNvSpPr>
                  <a:spLocks noChangeShapeType="1"/>
                </p:cNvSpPr>
                <p:nvPr/>
              </p:nvSpPr>
              <p:spPr bwMode="auto">
                <a:xfrm>
                  <a:off x="2400" y="2064"/>
                  <a:ext cx="0" cy="1776"/>
                </a:xfrm>
                <a:prstGeom prst="line">
                  <a:avLst/>
                </a:prstGeom>
                <a:noFill/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353" name="Group 218"/>
              <p:cNvGrpSpPr>
                <a:grpSpLocks/>
              </p:cNvGrpSpPr>
              <p:nvPr/>
            </p:nvGrpSpPr>
            <p:grpSpPr bwMode="auto">
              <a:xfrm rot="5645761">
                <a:off x="3203" y="2478"/>
                <a:ext cx="1776" cy="377"/>
                <a:chOff x="2400" y="1151"/>
                <a:chExt cx="3216" cy="786"/>
              </a:xfrm>
            </p:grpSpPr>
            <p:sp>
              <p:nvSpPr>
                <p:cNvPr id="13368" name="Rectangle 219"/>
                <p:cNvSpPr>
                  <a:spLocks noChangeArrowheads="1"/>
                </p:cNvSpPr>
                <p:nvPr/>
              </p:nvSpPr>
              <p:spPr bwMode="auto">
                <a:xfrm>
                  <a:off x="4973" y="1152"/>
                  <a:ext cx="643" cy="78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vert="eaVert"/>
                <a:lstStyle>
                  <a:lvl1pPr>
                    <a:spcBef>
                      <a:spcPts val="800"/>
                    </a:spcBef>
                    <a:buFont typeface="Arial" panose="020B0604020202020204" pitchFamily="34" charset="0"/>
                    <a:defRPr sz="1600" b="1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None/>
                  </a:pPr>
                  <a:endParaRPr lang="vi-VN" altLang="en-US" sz="2400" b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369" name="Rectangle 220"/>
                <p:cNvSpPr>
                  <a:spLocks noChangeArrowheads="1"/>
                </p:cNvSpPr>
                <p:nvPr/>
              </p:nvSpPr>
              <p:spPr bwMode="auto">
                <a:xfrm>
                  <a:off x="4330" y="1152"/>
                  <a:ext cx="643" cy="78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vert="eaVert"/>
                <a:lstStyle>
                  <a:lvl1pPr>
                    <a:spcBef>
                      <a:spcPts val="800"/>
                    </a:spcBef>
                    <a:buFont typeface="Arial" panose="020B0604020202020204" pitchFamily="34" charset="0"/>
                    <a:defRPr sz="1600" b="1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None/>
                  </a:pPr>
                  <a:endParaRPr lang="vi-VN" altLang="en-US" sz="2400" b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370" name="Rectangle 221"/>
                <p:cNvSpPr>
                  <a:spLocks noChangeArrowheads="1"/>
                </p:cNvSpPr>
                <p:nvPr/>
              </p:nvSpPr>
              <p:spPr bwMode="auto">
                <a:xfrm>
                  <a:off x="3686" y="1152"/>
                  <a:ext cx="644" cy="78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vert="eaVert"/>
                <a:lstStyle>
                  <a:lvl1pPr>
                    <a:spcBef>
                      <a:spcPts val="800"/>
                    </a:spcBef>
                    <a:buFont typeface="Arial" panose="020B0604020202020204" pitchFamily="34" charset="0"/>
                    <a:defRPr sz="1600" b="1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None/>
                  </a:pPr>
                  <a:endParaRPr lang="vi-VN" altLang="en-US" sz="2400" b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371" name="Rectangle 222"/>
                <p:cNvSpPr>
                  <a:spLocks noChangeArrowheads="1"/>
                </p:cNvSpPr>
                <p:nvPr/>
              </p:nvSpPr>
              <p:spPr bwMode="auto">
                <a:xfrm>
                  <a:off x="3043" y="1152"/>
                  <a:ext cx="643" cy="78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vert="eaVert"/>
                <a:lstStyle>
                  <a:lvl1pPr>
                    <a:spcBef>
                      <a:spcPts val="800"/>
                    </a:spcBef>
                    <a:buFont typeface="Arial" panose="020B0604020202020204" pitchFamily="34" charset="0"/>
                    <a:defRPr sz="1600" b="1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None/>
                  </a:pPr>
                  <a:endParaRPr lang="vi-VN" altLang="en-US" sz="2400" b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372" name="Rectangle 223"/>
                <p:cNvSpPr>
                  <a:spLocks noChangeArrowheads="1"/>
                </p:cNvSpPr>
                <p:nvPr/>
              </p:nvSpPr>
              <p:spPr bwMode="auto">
                <a:xfrm>
                  <a:off x="2400" y="1151"/>
                  <a:ext cx="643" cy="78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vert="eaVert"/>
                <a:lstStyle>
                  <a:lvl1pPr>
                    <a:spcBef>
                      <a:spcPts val="800"/>
                    </a:spcBef>
                    <a:buFont typeface="Arial" panose="020B0604020202020204" pitchFamily="34" charset="0"/>
                    <a:defRPr sz="1600" b="1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None/>
                  </a:pPr>
                  <a:endParaRPr lang="vi-VN" altLang="en-US" sz="2400" b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373" name="Line 224"/>
                <p:cNvSpPr>
                  <a:spLocks noChangeShapeType="1"/>
                </p:cNvSpPr>
                <p:nvPr/>
              </p:nvSpPr>
              <p:spPr bwMode="auto">
                <a:xfrm>
                  <a:off x="2400" y="1152"/>
                  <a:ext cx="3216" cy="0"/>
                </a:xfrm>
                <a:prstGeom prst="line">
                  <a:avLst/>
                </a:prstGeom>
                <a:noFill/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74" name="Line 225"/>
                <p:cNvSpPr>
                  <a:spLocks noChangeShapeType="1"/>
                </p:cNvSpPr>
                <p:nvPr/>
              </p:nvSpPr>
              <p:spPr bwMode="auto">
                <a:xfrm>
                  <a:off x="2400" y="1937"/>
                  <a:ext cx="3216" cy="0"/>
                </a:xfrm>
                <a:prstGeom prst="line">
                  <a:avLst/>
                </a:prstGeom>
                <a:noFill/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75" name="Line 226"/>
                <p:cNvSpPr>
                  <a:spLocks noChangeShapeType="1"/>
                </p:cNvSpPr>
                <p:nvPr/>
              </p:nvSpPr>
              <p:spPr bwMode="auto">
                <a:xfrm>
                  <a:off x="2400" y="1152"/>
                  <a:ext cx="0" cy="785"/>
                </a:xfrm>
                <a:prstGeom prst="line">
                  <a:avLst/>
                </a:prstGeom>
                <a:noFill/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76" name="Line 227"/>
                <p:cNvSpPr>
                  <a:spLocks noChangeShapeType="1"/>
                </p:cNvSpPr>
                <p:nvPr/>
              </p:nvSpPr>
              <p:spPr bwMode="auto">
                <a:xfrm>
                  <a:off x="3043" y="1152"/>
                  <a:ext cx="0" cy="785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77" name="Line 228"/>
                <p:cNvSpPr>
                  <a:spLocks noChangeShapeType="1"/>
                </p:cNvSpPr>
                <p:nvPr/>
              </p:nvSpPr>
              <p:spPr bwMode="auto">
                <a:xfrm>
                  <a:off x="3686" y="1152"/>
                  <a:ext cx="0" cy="785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78" name="Line 229"/>
                <p:cNvSpPr>
                  <a:spLocks noChangeShapeType="1"/>
                </p:cNvSpPr>
                <p:nvPr/>
              </p:nvSpPr>
              <p:spPr bwMode="auto">
                <a:xfrm>
                  <a:off x="4330" y="1152"/>
                  <a:ext cx="0" cy="785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79" name="Line 230"/>
                <p:cNvSpPr>
                  <a:spLocks noChangeShapeType="1"/>
                </p:cNvSpPr>
                <p:nvPr/>
              </p:nvSpPr>
              <p:spPr bwMode="auto">
                <a:xfrm>
                  <a:off x="4973" y="1152"/>
                  <a:ext cx="0" cy="785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80" name="Line 231"/>
                <p:cNvSpPr>
                  <a:spLocks noChangeShapeType="1"/>
                </p:cNvSpPr>
                <p:nvPr/>
              </p:nvSpPr>
              <p:spPr bwMode="auto">
                <a:xfrm>
                  <a:off x="5616" y="1152"/>
                  <a:ext cx="0" cy="785"/>
                </a:xfrm>
                <a:prstGeom prst="line">
                  <a:avLst/>
                </a:prstGeom>
                <a:noFill/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354" name="Group 232"/>
              <p:cNvGrpSpPr>
                <a:grpSpLocks/>
              </p:cNvGrpSpPr>
              <p:nvPr/>
            </p:nvGrpSpPr>
            <p:grpSpPr bwMode="auto">
              <a:xfrm rot="5645761">
                <a:off x="3579" y="2503"/>
                <a:ext cx="1777" cy="377"/>
                <a:chOff x="2399" y="1151"/>
                <a:chExt cx="3217" cy="786"/>
              </a:xfrm>
            </p:grpSpPr>
            <p:sp>
              <p:nvSpPr>
                <p:cNvPr id="13355" name="Rectangle 233"/>
                <p:cNvSpPr>
                  <a:spLocks noChangeArrowheads="1"/>
                </p:cNvSpPr>
                <p:nvPr/>
              </p:nvSpPr>
              <p:spPr bwMode="auto">
                <a:xfrm>
                  <a:off x="4973" y="1152"/>
                  <a:ext cx="643" cy="78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vert="eaVert"/>
                <a:lstStyle>
                  <a:lvl1pPr>
                    <a:spcBef>
                      <a:spcPts val="800"/>
                    </a:spcBef>
                    <a:buFont typeface="Arial" panose="020B0604020202020204" pitchFamily="34" charset="0"/>
                    <a:defRPr sz="1600" b="1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None/>
                  </a:pPr>
                  <a:endParaRPr lang="vi-VN" altLang="en-US" sz="2400" b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356" name="Rectangle 234"/>
                <p:cNvSpPr>
                  <a:spLocks noChangeArrowheads="1"/>
                </p:cNvSpPr>
                <p:nvPr/>
              </p:nvSpPr>
              <p:spPr bwMode="auto">
                <a:xfrm>
                  <a:off x="4330" y="1152"/>
                  <a:ext cx="643" cy="78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vert="eaVert"/>
                <a:lstStyle>
                  <a:lvl1pPr>
                    <a:spcBef>
                      <a:spcPts val="800"/>
                    </a:spcBef>
                    <a:buFont typeface="Arial" panose="020B0604020202020204" pitchFamily="34" charset="0"/>
                    <a:defRPr sz="1600" b="1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None/>
                  </a:pPr>
                  <a:endParaRPr lang="vi-VN" altLang="en-US" sz="2400" b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357" name="Rectangle 235"/>
                <p:cNvSpPr>
                  <a:spLocks noChangeArrowheads="1"/>
                </p:cNvSpPr>
                <p:nvPr/>
              </p:nvSpPr>
              <p:spPr bwMode="auto">
                <a:xfrm>
                  <a:off x="3686" y="1152"/>
                  <a:ext cx="644" cy="78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vert="eaVert"/>
                <a:lstStyle>
                  <a:lvl1pPr>
                    <a:spcBef>
                      <a:spcPts val="800"/>
                    </a:spcBef>
                    <a:buFont typeface="Arial" panose="020B0604020202020204" pitchFamily="34" charset="0"/>
                    <a:defRPr sz="1600" b="1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None/>
                  </a:pPr>
                  <a:endParaRPr lang="vi-VN" altLang="en-US" sz="2400" b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358" name="Rectangle 236"/>
                <p:cNvSpPr>
                  <a:spLocks noChangeArrowheads="1"/>
                </p:cNvSpPr>
                <p:nvPr/>
              </p:nvSpPr>
              <p:spPr bwMode="auto">
                <a:xfrm>
                  <a:off x="3043" y="1152"/>
                  <a:ext cx="643" cy="78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vert="eaVert"/>
                <a:lstStyle>
                  <a:lvl1pPr>
                    <a:spcBef>
                      <a:spcPts val="800"/>
                    </a:spcBef>
                    <a:buFont typeface="Arial" panose="020B0604020202020204" pitchFamily="34" charset="0"/>
                    <a:defRPr sz="1600" b="1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None/>
                  </a:pPr>
                  <a:endParaRPr lang="vi-VN" altLang="en-US" sz="2400" b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359" name="Rectangle 237"/>
                <p:cNvSpPr>
                  <a:spLocks noChangeArrowheads="1"/>
                </p:cNvSpPr>
                <p:nvPr/>
              </p:nvSpPr>
              <p:spPr bwMode="auto">
                <a:xfrm>
                  <a:off x="2399" y="1151"/>
                  <a:ext cx="643" cy="78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vert="eaVert"/>
                <a:lstStyle>
                  <a:lvl1pPr>
                    <a:spcBef>
                      <a:spcPts val="800"/>
                    </a:spcBef>
                    <a:buFont typeface="Arial" panose="020B0604020202020204" pitchFamily="34" charset="0"/>
                    <a:defRPr sz="1600" b="1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None/>
                  </a:pPr>
                  <a:endParaRPr lang="vi-VN" altLang="en-US" sz="2400" b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360" name="Line 238"/>
                <p:cNvSpPr>
                  <a:spLocks noChangeShapeType="1"/>
                </p:cNvSpPr>
                <p:nvPr/>
              </p:nvSpPr>
              <p:spPr bwMode="auto">
                <a:xfrm>
                  <a:off x="2400" y="1152"/>
                  <a:ext cx="3216" cy="0"/>
                </a:xfrm>
                <a:prstGeom prst="line">
                  <a:avLst/>
                </a:prstGeom>
                <a:noFill/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61" name="Line 239"/>
                <p:cNvSpPr>
                  <a:spLocks noChangeShapeType="1"/>
                </p:cNvSpPr>
                <p:nvPr/>
              </p:nvSpPr>
              <p:spPr bwMode="auto">
                <a:xfrm>
                  <a:off x="2400" y="1937"/>
                  <a:ext cx="3216" cy="0"/>
                </a:xfrm>
                <a:prstGeom prst="line">
                  <a:avLst/>
                </a:prstGeom>
                <a:noFill/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62" name="Line 240"/>
                <p:cNvSpPr>
                  <a:spLocks noChangeShapeType="1"/>
                </p:cNvSpPr>
                <p:nvPr/>
              </p:nvSpPr>
              <p:spPr bwMode="auto">
                <a:xfrm>
                  <a:off x="2400" y="1152"/>
                  <a:ext cx="0" cy="785"/>
                </a:xfrm>
                <a:prstGeom prst="line">
                  <a:avLst/>
                </a:prstGeom>
                <a:noFill/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63" name="Line 241"/>
                <p:cNvSpPr>
                  <a:spLocks noChangeShapeType="1"/>
                </p:cNvSpPr>
                <p:nvPr/>
              </p:nvSpPr>
              <p:spPr bwMode="auto">
                <a:xfrm>
                  <a:off x="3043" y="1152"/>
                  <a:ext cx="0" cy="785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64" name="Line 242"/>
                <p:cNvSpPr>
                  <a:spLocks noChangeShapeType="1"/>
                </p:cNvSpPr>
                <p:nvPr/>
              </p:nvSpPr>
              <p:spPr bwMode="auto">
                <a:xfrm>
                  <a:off x="3686" y="1152"/>
                  <a:ext cx="0" cy="785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65" name="Line 243"/>
                <p:cNvSpPr>
                  <a:spLocks noChangeShapeType="1"/>
                </p:cNvSpPr>
                <p:nvPr/>
              </p:nvSpPr>
              <p:spPr bwMode="auto">
                <a:xfrm>
                  <a:off x="4330" y="1152"/>
                  <a:ext cx="0" cy="785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66" name="Line 244"/>
                <p:cNvSpPr>
                  <a:spLocks noChangeShapeType="1"/>
                </p:cNvSpPr>
                <p:nvPr/>
              </p:nvSpPr>
              <p:spPr bwMode="auto">
                <a:xfrm>
                  <a:off x="4973" y="1152"/>
                  <a:ext cx="0" cy="785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67" name="Line 245"/>
                <p:cNvSpPr>
                  <a:spLocks noChangeShapeType="1"/>
                </p:cNvSpPr>
                <p:nvPr/>
              </p:nvSpPr>
              <p:spPr bwMode="auto">
                <a:xfrm>
                  <a:off x="5616" y="1152"/>
                  <a:ext cx="0" cy="785"/>
                </a:xfrm>
                <a:prstGeom prst="line">
                  <a:avLst/>
                </a:prstGeom>
                <a:noFill/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3332" name="Group 275"/>
            <p:cNvGrpSpPr>
              <a:grpSpLocks/>
            </p:cNvGrpSpPr>
            <p:nvPr/>
          </p:nvGrpSpPr>
          <p:grpSpPr bwMode="auto">
            <a:xfrm>
              <a:off x="1728" y="3496"/>
              <a:ext cx="3056" cy="385"/>
              <a:chOff x="1744" y="3888"/>
              <a:chExt cx="3056" cy="385"/>
            </a:xfrm>
          </p:grpSpPr>
          <p:sp>
            <p:nvSpPr>
              <p:cNvPr id="13333" name="Rectangle 276"/>
              <p:cNvSpPr>
                <a:spLocks noChangeArrowheads="1"/>
              </p:cNvSpPr>
              <p:nvPr/>
            </p:nvSpPr>
            <p:spPr bwMode="auto">
              <a:xfrm>
                <a:off x="4418" y="3888"/>
                <a:ext cx="382" cy="38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None/>
                </a:pPr>
                <a:endParaRPr lang="vi-VN" altLang="en-US" sz="2400" b="0">
                  <a:latin typeface="Arial" panose="020B0604020202020204" pitchFamily="34" charset="0"/>
                </a:endParaRPr>
              </a:p>
            </p:txBody>
          </p:sp>
          <p:sp>
            <p:nvSpPr>
              <p:cNvPr id="13334" name="Rectangle 277"/>
              <p:cNvSpPr>
                <a:spLocks noChangeArrowheads="1"/>
              </p:cNvSpPr>
              <p:nvPr/>
            </p:nvSpPr>
            <p:spPr bwMode="auto">
              <a:xfrm>
                <a:off x="4036" y="3888"/>
                <a:ext cx="382" cy="38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None/>
                </a:pPr>
                <a:endParaRPr lang="vi-VN" altLang="en-US" sz="2400" b="0">
                  <a:latin typeface="Arial" panose="020B0604020202020204" pitchFamily="34" charset="0"/>
                </a:endParaRPr>
              </a:p>
            </p:txBody>
          </p:sp>
          <p:sp>
            <p:nvSpPr>
              <p:cNvPr id="13335" name="Rectangle 278"/>
              <p:cNvSpPr>
                <a:spLocks noChangeArrowheads="1"/>
              </p:cNvSpPr>
              <p:nvPr/>
            </p:nvSpPr>
            <p:spPr bwMode="auto">
              <a:xfrm>
                <a:off x="3654" y="3888"/>
                <a:ext cx="382" cy="38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None/>
                </a:pPr>
                <a:endParaRPr lang="vi-VN" altLang="en-US" sz="2400" b="0">
                  <a:latin typeface="Arial" panose="020B0604020202020204" pitchFamily="34" charset="0"/>
                </a:endParaRPr>
              </a:p>
            </p:txBody>
          </p:sp>
          <p:sp>
            <p:nvSpPr>
              <p:cNvPr id="13336" name="Rectangle 279"/>
              <p:cNvSpPr>
                <a:spLocks noChangeArrowheads="1"/>
              </p:cNvSpPr>
              <p:nvPr/>
            </p:nvSpPr>
            <p:spPr bwMode="auto">
              <a:xfrm>
                <a:off x="3272" y="3888"/>
                <a:ext cx="382" cy="38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None/>
                </a:pPr>
                <a:endParaRPr lang="vi-VN" altLang="en-US" sz="2400" b="0">
                  <a:latin typeface="Arial" panose="020B0604020202020204" pitchFamily="34" charset="0"/>
                </a:endParaRPr>
              </a:p>
            </p:txBody>
          </p:sp>
          <p:sp>
            <p:nvSpPr>
              <p:cNvPr id="13337" name="Rectangle 280"/>
              <p:cNvSpPr>
                <a:spLocks noChangeArrowheads="1"/>
              </p:cNvSpPr>
              <p:nvPr/>
            </p:nvSpPr>
            <p:spPr bwMode="auto">
              <a:xfrm>
                <a:off x="2890" y="3888"/>
                <a:ext cx="382" cy="38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None/>
                </a:pPr>
                <a:endParaRPr lang="vi-VN" altLang="en-US" sz="2400" b="0">
                  <a:latin typeface="Arial" panose="020B0604020202020204" pitchFamily="34" charset="0"/>
                </a:endParaRPr>
              </a:p>
            </p:txBody>
          </p:sp>
          <p:sp>
            <p:nvSpPr>
              <p:cNvPr id="13338" name="Rectangle 281"/>
              <p:cNvSpPr>
                <a:spLocks noChangeArrowheads="1"/>
              </p:cNvSpPr>
              <p:nvPr/>
            </p:nvSpPr>
            <p:spPr bwMode="auto">
              <a:xfrm>
                <a:off x="2508" y="3888"/>
                <a:ext cx="382" cy="38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None/>
                </a:pPr>
                <a:endParaRPr lang="vi-VN" altLang="en-US" sz="2400" b="0">
                  <a:latin typeface="Arial" panose="020B0604020202020204" pitchFamily="34" charset="0"/>
                </a:endParaRPr>
              </a:p>
            </p:txBody>
          </p:sp>
          <p:sp>
            <p:nvSpPr>
              <p:cNvPr id="13339" name="Rectangle 282"/>
              <p:cNvSpPr>
                <a:spLocks noChangeArrowheads="1"/>
              </p:cNvSpPr>
              <p:nvPr/>
            </p:nvSpPr>
            <p:spPr bwMode="auto">
              <a:xfrm>
                <a:off x="2126" y="3888"/>
                <a:ext cx="382" cy="38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None/>
                </a:pPr>
                <a:endParaRPr lang="vi-VN" altLang="en-US" sz="2400" b="0">
                  <a:latin typeface="Arial" panose="020B0604020202020204" pitchFamily="34" charset="0"/>
                </a:endParaRPr>
              </a:p>
            </p:txBody>
          </p:sp>
          <p:sp>
            <p:nvSpPr>
              <p:cNvPr id="13340" name="Rectangle 283"/>
              <p:cNvSpPr>
                <a:spLocks noChangeArrowheads="1"/>
              </p:cNvSpPr>
              <p:nvPr/>
            </p:nvSpPr>
            <p:spPr bwMode="auto">
              <a:xfrm>
                <a:off x="1744" y="3888"/>
                <a:ext cx="382" cy="38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None/>
                </a:pPr>
                <a:endParaRPr lang="vi-VN" altLang="en-US" sz="2400" b="0">
                  <a:latin typeface="Arial" panose="020B0604020202020204" pitchFamily="34" charset="0"/>
                </a:endParaRPr>
              </a:p>
            </p:txBody>
          </p:sp>
          <p:sp>
            <p:nvSpPr>
              <p:cNvPr id="13341" name="Line 284"/>
              <p:cNvSpPr>
                <a:spLocks noChangeShapeType="1"/>
              </p:cNvSpPr>
              <p:nvPr/>
            </p:nvSpPr>
            <p:spPr bwMode="auto">
              <a:xfrm>
                <a:off x="1744" y="3888"/>
                <a:ext cx="3056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2" name="Line 285"/>
              <p:cNvSpPr>
                <a:spLocks noChangeShapeType="1"/>
              </p:cNvSpPr>
              <p:nvPr/>
            </p:nvSpPr>
            <p:spPr bwMode="auto">
              <a:xfrm>
                <a:off x="1744" y="4273"/>
                <a:ext cx="3056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3" name="Line 286"/>
              <p:cNvSpPr>
                <a:spLocks noChangeShapeType="1"/>
              </p:cNvSpPr>
              <p:nvPr/>
            </p:nvSpPr>
            <p:spPr bwMode="auto">
              <a:xfrm>
                <a:off x="1744" y="3888"/>
                <a:ext cx="0" cy="385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4" name="Line 287"/>
              <p:cNvSpPr>
                <a:spLocks noChangeShapeType="1"/>
              </p:cNvSpPr>
              <p:nvPr/>
            </p:nvSpPr>
            <p:spPr bwMode="auto">
              <a:xfrm>
                <a:off x="2126" y="3888"/>
                <a:ext cx="0" cy="38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5" name="Line 288"/>
              <p:cNvSpPr>
                <a:spLocks noChangeShapeType="1"/>
              </p:cNvSpPr>
              <p:nvPr/>
            </p:nvSpPr>
            <p:spPr bwMode="auto">
              <a:xfrm>
                <a:off x="2508" y="3888"/>
                <a:ext cx="0" cy="38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6" name="Line 289"/>
              <p:cNvSpPr>
                <a:spLocks noChangeShapeType="1"/>
              </p:cNvSpPr>
              <p:nvPr/>
            </p:nvSpPr>
            <p:spPr bwMode="auto">
              <a:xfrm>
                <a:off x="2890" y="3888"/>
                <a:ext cx="0" cy="38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7" name="Line 290"/>
              <p:cNvSpPr>
                <a:spLocks noChangeShapeType="1"/>
              </p:cNvSpPr>
              <p:nvPr/>
            </p:nvSpPr>
            <p:spPr bwMode="auto">
              <a:xfrm>
                <a:off x="3272" y="3888"/>
                <a:ext cx="0" cy="38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8" name="Line 291"/>
              <p:cNvSpPr>
                <a:spLocks noChangeShapeType="1"/>
              </p:cNvSpPr>
              <p:nvPr/>
            </p:nvSpPr>
            <p:spPr bwMode="auto">
              <a:xfrm>
                <a:off x="3654" y="3888"/>
                <a:ext cx="0" cy="38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9" name="Line 292"/>
              <p:cNvSpPr>
                <a:spLocks noChangeShapeType="1"/>
              </p:cNvSpPr>
              <p:nvPr/>
            </p:nvSpPr>
            <p:spPr bwMode="auto">
              <a:xfrm>
                <a:off x="4036" y="3888"/>
                <a:ext cx="0" cy="38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0" name="Line 293"/>
              <p:cNvSpPr>
                <a:spLocks noChangeShapeType="1"/>
              </p:cNvSpPr>
              <p:nvPr/>
            </p:nvSpPr>
            <p:spPr bwMode="auto">
              <a:xfrm>
                <a:off x="4418" y="3888"/>
                <a:ext cx="0" cy="38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1" name="Line 294"/>
              <p:cNvSpPr>
                <a:spLocks noChangeShapeType="1"/>
              </p:cNvSpPr>
              <p:nvPr/>
            </p:nvSpPr>
            <p:spPr bwMode="auto">
              <a:xfrm>
                <a:off x="4800" y="3888"/>
                <a:ext cx="0" cy="385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5947" name="Text Box 107"/>
          <p:cNvSpPr txBox="1">
            <a:spLocks noChangeArrowheads="1"/>
          </p:cNvSpPr>
          <p:nvPr/>
        </p:nvSpPr>
        <p:spPr bwMode="auto">
          <a:xfrm rot="5400000">
            <a:off x="5600700" y="2371725"/>
            <a:ext cx="990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400" b="0">
                <a:latin typeface="Arial" panose="020B0604020202020204" pitchFamily="34" charset="0"/>
                <a:sym typeface="Wingdings 2" panose="05020102010507070707" pitchFamily="18" charset="2"/>
              </a:rPr>
              <a:t>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34660" y="700572"/>
            <a:ext cx="8682446" cy="62626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70"/>
          <p:cNvSpPr>
            <a:spLocks noChangeArrowheads="1"/>
          </p:cNvSpPr>
          <p:nvPr/>
        </p:nvSpPr>
        <p:spPr bwMode="auto">
          <a:xfrm>
            <a:off x="406271" y="748920"/>
            <a:ext cx="88228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dirty="0">
                <a:latin typeface="Times New Roman" panose="02020603050405020304" pitchFamily="18" charset="0"/>
                <a:sym typeface="Wingdings" panose="05000000000000000000" pitchFamily="2" charset="2"/>
              </a:rPr>
              <a:t></a:t>
            </a:r>
            <a:r>
              <a:rPr lang="en-US" altLang="en-US" sz="3200" dirty="0" err="1">
                <a:latin typeface="Times New Roman" panose="02020603050405020304" pitchFamily="18" charset="0"/>
              </a:rPr>
              <a:t>Cắt</a:t>
            </a:r>
            <a:r>
              <a:rPr lang="en-US" altLang="en-US" sz="3200" dirty="0">
                <a:latin typeface="Times New Roman" panose="02020603050405020304" pitchFamily="18" charset="0"/>
              </a:rPr>
              <a:t> 2 </a:t>
            </a:r>
            <a:r>
              <a:rPr lang="en-US" altLang="en-US" sz="3200" dirty="0" err="1">
                <a:latin typeface="Times New Roman" panose="02020603050405020304" pitchFamily="18" charset="0"/>
              </a:rPr>
              <a:t>hình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chữ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nhật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có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chiều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dài</a:t>
            </a:r>
            <a:r>
              <a:rPr lang="en-US" altLang="en-US" sz="3200" dirty="0">
                <a:latin typeface="Times New Roman" panose="02020603050405020304" pitchFamily="18" charset="0"/>
              </a:rPr>
              <a:t> 5 ô, </a:t>
            </a:r>
            <a:r>
              <a:rPr lang="en-US" altLang="en-US" sz="3200" dirty="0" err="1">
                <a:latin typeface="Times New Roman" panose="02020603050405020304" pitchFamily="18" charset="0"/>
              </a:rPr>
              <a:t>rộng</a:t>
            </a:r>
            <a:r>
              <a:rPr lang="en-US" altLang="en-US" sz="3200" dirty="0">
                <a:latin typeface="Times New Roman" panose="02020603050405020304" pitchFamily="18" charset="0"/>
              </a:rPr>
              <a:t>  3 </a:t>
            </a:r>
            <a:r>
              <a:rPr lang="vi-VN" altLang="en-US" sz="3200" dirty="0">
                <a:latin typeface="Times New Roman" panose="02020603050405020304" pitchFamily="18" charset="0"/>
              </a:rPr>
              <a:t>ô</a:t>
            </a:r>
            <a:endParaRPr lang="en-US" altLang="en-US" sz="3200" dirty="0">
              <a:latin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7004169"/>
      </p:ext>
    </p:extLst>
  </p:cSld>
  <p:clrMapOvr>
    <a:masterClrMapping/>
  </p:clrMapOvr>
  <p:transition advTm="168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5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5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5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5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35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5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35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35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36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35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39" grpId="0"/>
      <p:bldP spid="35940" grpId="0"/>
      <p:bldP spid="35941" grpId="0"/>
      <p:bldP spid="35942" grpId="0"/>
      <p:bldP spid="35943" grpId="0"/>
      <p:bldP spid="35944" grpId="0"/>
      <p:bldP spid="35945" grpId="0"/>
      <p:bldP spid="35946" grpId="0"/>
      <p:bldP spid="36114" grpId="0"/>
      <p:bldP spid="3594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0.8|1|21.9|1|0.9|2|1|1.5|0.7|1.1|8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|1.5|4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|5.9|6.6|3.7|2.5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7|6.2|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2|10.2|15.8|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3|8.3|2.6|1.6|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4.3|1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880</TotalTime>
  <Words>630</Words>
  <Application>Microsoft Office PowerPoint</Application>
  <PresentationFormat>Widescreen</PresentationFormat>
  <Paragraphs>121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.VnTime</vt:lpstr>
      <vt:lpstr>.VnTimeH</vt:lpstr>
      <vt:lpstr>Arial</vt:lpstr>
      <vt:lpstr>Calibri</vt:lpstr>
      <vt:lpstr>Calibri Light</vt:lpstr>
      <vt:lpstr>Cambria</vt:lpstr>
      <vt:lpstr>Perpetua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win10_pro</dc:creator>
  <cp:lastModifiedBy>MyPC</cp:lastModifiedBy>
  <cp:revision>64</cp:revision>
  <dcterms:created xsi:type="dcterms:W3CDTF">2021-10-10T11:51:05Z</dcterms:created>
  <dcterms:modified xsi:type="dcterms:W3CDTF">2021-11-20T00:30:30Z</dcterms:modified>
</cp:coreProperties>
</file>