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60" r:id="rId3"/>
    <p:sldId id="268" r:id="rId4"/>
    <p:sldId id="270" r:id="rId5"/>
    <p:sldId id="271" r:id="rId6"/>
    <p:sldId id="261" r:id="rId7"/>
    <p:sldId id="262" r:id="rId8"/>
    <p:sldId id="263" r:id="rId9"/>
    <p:sldId id="264" r:id="rId10"/>
    <p:sldId id="266" r:id="rId11"/>
    <p:sldId id="272" r:id="rId12"/>
    <p:sldId id="273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7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7.pn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/>
          <p:nvPr/>
        </p:nvSpPr>
        <p:spPr>
          <a:xfrm>
            <a:off x="3943668" y="104458"/>
            <a:ext cx="4304665" cy="8604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b="1" dirty="0">
                <a:latin typeface="Times New Roman" panose="02020603050405020304" charset="0"/>
                <a:cs typeface="Times New Roman" panose="02020603050405020304" charset="0"/>
              </a:rPr>
              <a:t>UBND Quận Long Biên</a:t>
            </a:r>
          </a:p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1800" b="1" dirty="0">
                <a:latin typeface="Times New Roman" panose="02020603050405020304" charset="0"/>
                <a:cs typeface="Times New Roman" panose="02020603050405020304" charset="0"/>
              </a:rPr>
              <a:t>Trường Mầm non Long Biên A</a:t>
            </a:r>
            <a:endParaRPr lang="en-US" altLang="vi-VN" sz="1800" b="1" dirty="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2827605" y="1795452"/>
            <a:ext cx="6958965" cy="7067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Lĩnh</a:t>
            </a:r>
            <a:r>
              <a:rPr kumimoji="0" lang="en-US" sz="4000" b="1" i="0" u="none" strike="noStrike" kern="1200" cap="none" spc="0" normalizeH="0" baseline="0" noProof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vực</a:t>
            </a:r>
            <a:r>
              <a:rPr kumimoji="0" lang="en-US" sz="4000" b="1" i="0" u="none" strike="noStrike" kern="1200" cap="none" spc="0" normalizeH="0" baseline="0" noProof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: </a:t>
            </a:r>
            <a:r>
              <a:rPr kumimoji="0" lang="en-US" sz="4000" b="1" i="0" u="none" strike="noStrike" kern="1200" cap="none" spc="0" normalizeH="0" baseline="0" noProof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Phát</a:t>
            </a:r>
            <a:r>
              <a:rPr kumimoji="0" lang="en-US" sz="4000" b="1" i="0" u="none" strike="noStrike" kern="1200" cap="none" spc="0" normalizeH="0" baseline="0" noProof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triển</a:t>
            </a:r>
            <a:r>
              <a:rPr kumimoji="0" lang="en-US" sz="4000" b="1" i="0" u="none" strike="noStrike" kern="1200" cap="none" spc="0" normalizeH="0" baseline="0" noProof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nhận thức</a:t>
            </a:r>
          </a:p>
        </p:txBody>
      </p:sp>
      <p:sp>
        <p:nvSpPr>
          <p:cNvPr id="9" name="TextBox 7"/>
          <p:cNvSpPr txBox="1"/>
          <p:nvPr/>
        </p:nvSpPr>
        <p:spPr>
          <a:xfrm>
            <a:off x="3145155" y="3007360"/>
            <a:ext cx="675576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GB" altLang="x-none" sz="24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Đề t</a:t>
            </a:r>
            <a:r>
              <a:rPr lang="en-GB" altLang="x-none" sz="2400" dirty="0">
                <a:solidFill>
                  <a:srgbClr val="002060"/>
                </a:solidFill>
                <a:latin typeface="Times New Roman" panose="02020603050405020304" charset="0"/>
                <a:ea typeface="Times New Roman" panose="02020603050405020304" charset="0"/>
              </a:rPr>
              <a:t>à</a:t>
            </a:r>
            <a:r>
              <a:rPr lang="en-GB" altLang="x-none" sz="24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i: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charset="0"/>
              </a:rPr>
              <a:t>Nhận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charset="0"/>
              </a:rPr>
              <a:t>biết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charset="0"/>
              </a:rPr>
              <a:t>phân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charset="0"/>
              </a:rPr>
              <a:t>biệt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charset="0"/>
              </a:rPr>
              <a:t>hình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charset="0"/>
              </a:rPr>
              <a:t>tròn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charset="0"/>
              </a:rPr>
              <a:t>hình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charset="0"/>
              </a:rPr>
              <a:t>vuông</a:t>
            </a:r>
            <a:endParaRPr lang="en-US" sz="2400" dirty="0">
              <a:solidFill>
                <a:srgbClr val="002060"/>
              </a:solidFill>
              <a:latin typeface="Times New Roman" panose="0202060305040502030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GB" altLang="x-none" sz="24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Lứa tuổi: 3 - 4 tuổi</a:t>
            </a:r>
          </a:p>
          <a:p>
            <a:pPr>
              <a:lnSpc>
                <a:spcPct val="150000"/>
              </a:lnSpc>
              <a:buNone/>
            </a:pPr>
            <a:r>
              <a:rPr lang="en-GB" altLang="x-none" sz="24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Giáo viên: </a:t>
            </a:r>
            <a:r>
              <a:rPr lang="en-US" altLang="en-GB" sz="24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Nguyễn </a:t>
            </a:r>
            <a:r>
              <a:rPr lang="en-US" altLang="en-GB" sz="24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Thị</a:t>
            </a:r>
            <a:r>
              <a:rPr lang="en-US" altLang="en-GB" sz="24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GB" sz="2400" dirty="0" err="1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Hải</a:t>
            </a:r>
            <a:r>
              <a:rPr lang="en-US" altLang="en-GB" sz="2400" dirty="0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GB" sz="2400" dirty="0" err="1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Yến</a:t>
            </a:r>
            <a:r>
              <a:rPr lang="en-US" altLang="en-GB" sz="2400" dirty="0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GB" sz="2400" dirty="0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_ MGB C2</a:t>
            </a:r>
            <a:endParaRPr lang="en-US" altLang="en-GB" sz="2400" dirty="0">
              <a:solidFill>
                <a:srgbClr val="00206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680970" y="1619250"/>
            <a:ext cx="7223125" cy="2792730"/>
          </a:xfrm>
        </p:spPr>
        <p:txBody>
          <a:bodyPr>
            <a:noAutofit/>
            <a:scene3d>
              <a:camera prst="orthographicFront"/>
              <a:lightRig rig="threePt" dir="t"/>
            </a:scene3d>
          </a:bodyPr>
          <a:lstStyle/>
          <a:p>
            <a:pPr marL="0" indent="0" algn="ctr">
              <a:buNone/>
            </a:pPr>
            <a:r>
              <a:rPr lang="en-US" sz="7200" b="1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Trò chơi 2:</a:t>
            </a:r>
            <a:r>
              <a:rPr lang="en-US" sz="720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Thử tài của bé</a:t>
            </a:r>
            <a:endParaRPr lang="en-US" sz="7200" dirty="0" smtClean="0"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FILE_20220112_040858_11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58370" y="3758565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74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Content Placeholder 10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28027" y="965200"/>
            <a:ext cx="3900805" cy="24269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8056" name="Picture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951196" y="3925350"/>
            <a:ext cx="1767840" cy="17449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Content Placeholder 10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8832" y="3636010"/>
            <a:ext cx="2501900" cy="21799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 descr="goi-sofa-tron-banh-donut-dep-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6086" y="1145540"/>
            <a:ext cx="3538220" cy="2246630"/>
          </a:xfrm>
          <a:prstGeom prst="rect">
            <a:avLst/>
          </a:prstGeom>
        </p:spPr>
      </p:pic>
      <p:pic>
        <p:nvPicPr>
          <p:cNvPr id="100" name="Picture 99"/>
          <p:cNvPicPr/>
          <p:nvPr/>
        </p:nvPicPr>
        <p:blipFill>
          <a:blip r:embed="rId6"/>
          <a:stretch>
            <a:fillRect/>
          </a:stretch>
        </p:blipFill>
        <p:spPr>
          <a:xfrm>
            <a:off x="7981632" y="843915"/>
            <a:ext cx="3185160" cy="26695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/>
          <p:cNvPicPr/>
          <p:nvPr/>
        </p:nvPicPr>
        <p:blipFill>
          <a:blip r:embed="rId7"/>
          <a:stretch>
            <a:fillRect/>
          </a:stretch>
        </p:blipFill>
        <p:spPr>
          <a:xfrm>
            <a:off x="8437879" y="3613785"/>
            <a:ext cx="2272665" cy="22021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ounded Rectangle 8"/>
          <p:cNvSpPr/>
          <p:nvPr/>
        </p:nvSpPr>
        <p:spPr>
          <a:xfrm>
            <a:off x="3617842" y="0"/>
            <a:ext cx="5632172" cy="5409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09390" y="0"/>
            <a:ext cx="4903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617842" y="0"/>
            <a:ext cx="5632172" cy="5409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09390" y="0"/>
            <a:ext cx="5049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790" y="955472"/>
            <a:ext cx="2133600" cy="1946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4350537" y="540913"/>
            <a:ext cx="3185160" cy="26695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Picture 8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958670" y="3686811"/>
            <a:ext cx="1767840" cy="17449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6" descr="Kích thước đồng hồ treo từng hình vuô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537" y="3289701"/>
            <a:ext cx="2313054" cy="231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Content Placeholder 105"/>
          <p:cNvPicPr>
            <a:picLocks noGrp="1" noChangeAspect="1"/>
          </p:cNvPicPr>
          <p:nvPr>
            <p:ph sz="half" idx="1"/>
          </p:nvPr>
        </p:nvPicPr>
        <p:blipFill>
          <a:blip r:embed="rId6"/>
          <a:stretch>
            <a:fillRect/>
          </a:stretch>
        </p:blipFill>
        <p:spPr>
          <a:xfrm>
            <a:off x="7535697" y="3289701"/>
            <a:ext cx="3900805" cy="24269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Picture 12" descr="kệ treo tường hình tam giác có móc treo kệ đựng đồ dùng trong nhà xinh xinh  kt 30x30x10 cm | Shopee Việt Na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437" y="812126"/>
            <a:ext cx="2597597" cy="259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/>
          <p:nvPr/>
        </p:nvPicPr>
        <p:blipFill>
          <a:blip r:embed="rId3"/>
          <a:stretch>
            <a:fillRect/>
          </a:stretch>
        </p:blipFill>
        <p:spPr>
          <a:xfrm>
            <a:off x="4313283" y="567971"/>
            <a:ext cx="3185160" cy="26695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Content Placeholder 10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8443" y="3316759"/>
            <a:ext cx="3900805" cy="24269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icture 12" descr="kệ treo tường hình tam giác có móc treo kệ đựng đồ dùng trong nhà xinh xinh  kt 30x30x10 cm | Shopee Việt Na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183" y="839184"/>
            <a:ext cx="2597597" cy="259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01015" y="2409825"/>
            <a:ext cx="11190605" cy="139255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Hẹn gặp lại các con vào các buổi học sau</a:t>
            </a:r>
            <a:endParaRPr lang="en-US" sz="480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FILE_20220112_040858_14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92000" y="5097145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66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332162" y="0"/>
            <a:ext cx="5577840" cy="635000"/>
            <a:chOff x="5230" y="239"/>
            <a:chExt cx="8784" cy="1000"/>
          </a:xfrm>
        </p:grpSpPr>
        <p:sp>
          <p:nvSpPr>
            <p:cNvPr id="4" name="Rounded Rectangle 3"/>
            <p:cNvSpPr/>
            <p:nvPr/>
          </p:nvSpPr>
          <p:spPr>
            <a:xfrm>
              <a:off x="5230" y="239"/>
              <a:ext cx="8785" cy="1001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" name="Text Box 4"/>
            <p:cNvSpPr txBox="1"/>
            <p:nvPr/>
          </p:nvSpPr>
          <p:spPr>
            <a:xfrm>
              <a:off x="6839" y="239"/>
              <a:ext cx="5522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Đây là hình gì?</a:t>
              </a:r>
            </a:p>
          </p:txBody>
        </p:sp>
      </p:grpSp>
      <p:sp>
        <p:nvSpPr>
          <p:cNvPr id="3" name="Oval 2"/>
          <p:cNvSpPr/>
          <p:nvPr/>
        </p:nvSpPr>
        <p:spPr>
          <a:xfrm>
            <a:off x="4884710" y="1663338"/>
            <a:ext cx="2240924" cy="229243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4165599" y="4983480"/>
            <a:ext cx="3911600" cy="788670"/>
            <a:chOff x="6840" y="7848"/>
            <a:chExt cx="6356" cy="1242"/>
          </a:xfrm>
        </p:grpSpPr>
        <p:sp>
          <p:nvSpPr>
            <p:cNvPr id="21" name="Rounded Rectangle 20"/>
            <p:cNvSpPr/>
            <p:nvPr/>
          </p:nvSpPr>
          <p:spPr>
            <a:xfrm>
              <a:off x="6840" y="7848"/>
              <a:ext cx="6356" cy="1242"/>
            </a:xfrm>
            <a:prstGeom prst="round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 Box 14"/>
            <p:cNvSpPr txBox="1"/>
            <p:nvPr/>
          </p:nvSpPr>
          <p:spPr>
            <a:xfrm>
              <a:off x="7140" y="7859"/>
              <a:ext cx="6055" cy="1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err="1">
                  <a:latin typeface="Times New Roman" panose="02020603050405020304" charset="0"/>
                  <a:cs typeface="Times New Roman" panose="02020603050405020304" charset="0"/>
                </a:rPr>
                <a:t>Hình</a:t>
              </a:r>
              <a:r>
                <a:rPr lang="en-US" sz="4400" b="1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4400" b="1" dirty="0" err="1" smtClean="0">
                  <a:latin typeface="Times New Roman" panose="02020603050405020304" charset="0"/>
                  <a:cs typeface="Times New Roman" panose="02020603050405020304" charset="0"/>
                </a:rPr>
                <a:t>tròn</a:t>
              </a:r>
              <a:endParaRPr lang="en-US" sz="4400" b="1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306445" y="0"/>
            <a:ext cx="5579110" cy="635635"/>
            <a:chOff x="5229" y="239"/>
            <a:chExt cx="8786" cy="1001"/>
          </a:xfrm>
        </p:grpSpPr>
        <p:sp>
          <p:nvSpPr>
            <p:cNvPr id="4" name="Rounded Rectangle 3"/>
            <p:cNvSpPr/>
            <p:nvPr/>
          </p:nvSpPr>
          <p:spPr>
            <a:xfrm>
              <a:off x="5230" y="239"/>
              <a:ext cx="8785" cy="1001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" name="Text Box 4"/>
            <p:cNvSpPr txBox="1"/>
            <p:nvPr/>
          </p:nvSpPr>
          <p:spPr>
            <a:xfrm>
              <a:off x="5229" y="239"/>
              <a:ext cx="8786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Tìm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các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đồ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vật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có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dạng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hình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800" dirty="0" err="1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tròn</a:t>
              </a:r>
              <a:endPara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pic>
        <p:nvPicPr>
          <p:cNvPr id="101" name="Content Placeholder 100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87980" y="1151255"/>
            <a:ext cx="2501900" cy="21799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" name="Content Placeholder 10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39485" y="3818255"/>
            <a:ext cx="4117340" cy="2387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8056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4040" y="1246505"/>
            <a:ext cx="2112645" cy="20847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2937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2130" y="4039870"/>
            <a:ext cx="2133600" cy="19462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321050" y="0"/>
            <a:ext cx="5577840" cy="635000"/>
            <a:chOff x="5230" y="239"/>
            <a:chExt cx="8784" cy="1000"/>
          </a:xfrm>
        </p:grpSpPr>
        <p:sp>
          <p:nvSpPr>
            <p:cNvPr id="4" name="Rounded Rectangle 3"/>
            <p:cNvSpPr/>
            <p:nvPr/>
          </p:nvSpPr>
          <p:spPr>
            <a:xfrm>
              <a:off x="5230" y="239"/>
              <a:ext cx="8785" cy="1001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" name="Text Box 4"/>
            <p:cNvSpPr txBox="1"/>
            <p:nvPr/>
          </p:nvSpPr>
          <p:spPr>
            <a:xfrm>
              <a:off x="6839" y="239"/>
              <a:ext cx="5522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Đây là hình gì?</a:t>
              </a:r>
            </a:p>
          </p:txBody>
        </p:sp>
      </p:grpSp>
      <p:sp>
        <p:nvSpPr>
          <p:cNvPr id="6" name="Rectangles 5"/>
          <p:cNvSpPr/>
          <p:nvPr/>
        </p:nvSpPr>
        <p:spPr>
          <a:xfrm>
            <a:off x="4934777" y="1490980"/>
            <a:ext cx="2624705" cy="263715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229100" y="4983480"/>
            <a:ext cx="4036060" cy="788670"/>
            <a:chOff x="6840" y="7848"/>
            <a:chExt cx="6356" cy="1242"/>
          </a:xfrm>
        </p:grpSpPr>
        <p:sp>
          <p:nvSpPr>
            <p:cNvPr id="14" name="Rounded Rectangle 13"/>
            <p:cNvSpPr/>
            <p:nvPr/>
          </p:nvSpPr>
          <p:spPr>
            <a:xfrm>
              <a:off x="6840" y="7848"/>
              <a:ext cx="6356" cy="1242"/>
            </a:xfrm>
            <a:prstGeom prst="round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 Box 14"/>
            <p:cNvSpPr txBox="1"/>
            <p:nvPr/>
          </p:nvSpPr>
          <p:spPr>
            <a:xfrm>
              <a:off x="7140" y="7859"/>
              <a:ext cx="6055" cy="1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err="1">
                  <a:latin typeface="Times New Roman" panose="02020603050405020304" charset="0"/>
                  <a:cs typeface="Times New Roman" panose="02020603050405020304" charset="0"/>
                </a:rPr>
                <a:t>Hình</a:t>
              </a:r>
              <a:r>
                <a:rPr lang="en-US" sz="4400" b="1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4400" b="1" dirty="0" err="1" smtClean="0">
                  <a:latin typeface="Times New Roman" panose="02020603050405020304" charset="0"/>
                  <a:cs typeface="Times New Roman" panose="02020603050405020304" charset="0"/>
                </a:rPr>
                <a:t>vuông</a:t>
              </a:r>
              <a:endParaRPr lang="en-US" sz="4400" b="1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pic>
        <p:nvPicPr>
          <p:cNvPr id="21" name="FILE_20220112_040858_5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401550" y="498348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61043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5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306445" y="0"/>
            <a:ext cx="5579110" cy="635635"/>
            <a:chOff x="5229" y="239"/>
            <a:chExt cx="8786" cy="1001"/>
          </a:xfrm>
        </p:grpSpPr>
        <p:sp>
          <p:nvSpPr>
            <p:cNvPr id="4" name="Rounded Rectangle 3"/>
            <p:cNvSpPr/>
            <p:nvPr/>
          </p:nvSpPr>
          <p:spPr>
            <a:xfrm>
              <a:off x="5230" y="239"/>
              <a:ext cx="8785" cy="1001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" name="Text Box 4"/>
            <p:cNvSpPr txBox="1"/>
            <p:nvPr/>
          </p:nvSpPr>
          <p:spPr>
            <a:xfrm>
              <a:off x="5229" y="239"/>
              <a:ext cx="8786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Tìm các đồ vật có dạng hình chữ nhật</a:t>
              </a:r>
            </a:p>
          </p:txBody>
        </p:sp>
      </p:grpSp>
      <p:pic>
        <p:nvPicPr>
          <p:cNvPr id="11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279" y="1180759"/>
            <a:ext cx="2133600" cy="1946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AutoShape 2" descr="trang trí đồ vật có dạng hình vuông và hình chữ nhật bai 32 pp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Kích thước đồng hồ treo từng hình vuô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920" y="3771744"/>
            <a:ext cx="2313054" cy="231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8" descr="Đáp án bài toán đếm trên quả bóng của APMOPS - VnExp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Giao nhau có tín hiệu đè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985" y="3502488"/>
            <a:ext cx="2581704" cy="258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kệ treo tường hình tam giác có móc treo kệ đựng đồ dùng trong nhà xinh xinh  kt 30x30x10 cm | Shopee Việt Na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377" y="904891"/>
            <a:ext cx="2597597" cy="259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4"/>
          <p:cNvSpPr txBox="1"/>
          <p:nvPr/>
        </p:nvSpPr>
        <p:spPr>
          <a:xfrm>
            <a:off x="4032250" y="875665"/>
            <a:ext cx="360743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Trò chơi: </a:t>
            </a:r>
          </a:p>
        </p:txBody>
      </p:sp>
      <p:sp>
        <p:nvSpPr>
          <p:cNvPr id="11" name="Text Box 5"/>
          <p:cNvSpPr txBox="1"/>
          <p:nvPr/>
        </p:nvSpPr>
        <p:spPr>
          <a:xfrm>
            <a:off x="2666365" y="2706370"/>
            <a:ext cx="6590665" cy="14452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88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Thử</a:t>
            </a:r>
            <a:r>
              <a:rPr lang="en-US" sz="8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88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tài</a:t>
            </a:r>
            <a:r>
              <a:rPr lang="en-US" sz="8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88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của</a:t>
            </a:r>
            <a:r>
              <a:rPr lang="en-US" sz="8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88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bé</a:t>
            </a:r>
            <a:endParaRPr lang="en-US" sz="8800" dirty="0">
              <a:ln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/>
          <p:cNvSpPr/>
          <p:nvPr/>
        </p:nvSpPr>
        <p:spPr>
          <a:xfrm>
            <a:off x="1909445" y="1856740"/>
            <a:ext cx="3484880" cy="33350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Isosceles Triangle 1"/>
          <p:cNvSpPr/>
          <p:nvPr/>
        </p:nvSpPr>
        <p:spPr>
          <a:xfrm>
            <a:off x="6584950" y="1736090"/>
            <a:ext cx="4322445" cy="3576320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649272" y="0"/>
            <a:ext cx="3000778" cy="5409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899211" y="0"/>
            <a:ext cx="2756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322820" y="1892300"/>
            <a:ext cx="3185160" cy="3073400"/>
          </a:xfrm>
          <a:prstGeom prst="ellips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s 5"/>
          <p:cNvSpPr/>
          <p:nvPr/>
        </p:nvSpPr>
        <p:spPr>
          <a:xfrm>
            <a:off x="1734185" y="2201545"/>
            <a:ext cx="4554220" cy="263715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649272" y="0"/>
            <a:ext cx="3000778" cy="5409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899211" y="0"/>
            <a:ext cx="2756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/>
          <p:cNvSpPr/>
          <p:nvPr/>
        </p:nvSpPr>
        <p:spPr>
          <a:xfrm>
            <a:off x="1813670" y="928390"/>
            <a:ext cx="3089275" cy="284162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7026910" y="802269"/>
            <a:ext cx="3298190" cy="2841625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s 1"/>
          <p:cNvSpPr/>
          <p:nvPr/>
        </p:nvSpPr>
        <p:spPr>
          <a:xfrm>
            <a:off x="4098925" y="3905250"/>
            <a:ext cx="4190365" cy="231267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617842" y="0"/>
            <a:ext cx="5632172" cy="5409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63617" y="0"/>
            <a:ext cx="5897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143</Words>
  <Application>Microsoft Office PowerPoint</Application>
  <PresentationFormat>Widescreen</PresentationFormat>
  <Paragraphs>22</Paragraphs>
  <Slides>13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_x000b_</dc:title>
  <dc:creator/>
  <cp:lastModifiedBy>HN</cp:lastModifiedBy>
  <cp:revision>8</cp:revision>
  <dcterms:created xsi:type="dcterms:W3CDTF">2021-09-04T07:18:00Z</dcterms:created>
  <dcterms:modified xsi:type="dcterms:W3CDTF">2022-05-18T03:58:19Z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33AFEAB3BA564D3CA6215B3398EBFFCA</vt:lpwstr>
  </property>
  <property fmtid="{D5CDD505-2E9C-101B-9397-08002B2CF9AE}" pid="3" name="KSOProductBuildVer">
    <vt:lpwstr>1033-11.2.0.10463</vt:lpwstr>
  </property>
</Properties>
</file>