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6" r:id="rId10"/>
    <p:sldId id="263" r:id="rId11"/>
    <p:sldId id="267" r:id="rId12"/>
    <p:sldId id="268" r:id="rId13"/>
    <p:sldId id="271" r:id="rId14"/>
    <p:sldId id="269" r:id="rId15"/>
    <p:sldId id="27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9" autoAdjust="0"/>
    <p:restoredTop sz="94660"/>
  </p:normalViewPr>
  <p:slideViewPr>
    <p:cSldViewPr snapToGrid="0">
      <p:cViewPr>
        <p:scale>
          <a:sx n="65" d="100"/>
          <a:sy n="65" d="100"/>
        </p:scale>
        <p:origin x="138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E5D5-7FE9-483D-8D7F-276D0F5051F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7141-973B-48B4-BA07-75B84CD96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E5D5-7FE9-483D-8D7F-276D0F5051F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7141-973B-48B4-BA07-75B84CD96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2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E5D5-7FE9-483D-8D7F-276D0F5051F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7141-973B-48B4-BA07-75B84CD96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1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E5D5-7FE9-483D-8D7F-276D0F5051F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7141-973B-48B4-BA07-75B84CD96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0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E5D5-7FE9-483D-8D7F-276D0F5051F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7141-973B-48B4-BA07-75B84CD96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7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E5D5-7FE9-483D-8D7F-276D0F5051F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7141-973B-48B4-BA07-75B84CD96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E5D5-7FE9-483D-8D7F-276D0F5051F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7141-973B-48B4-BA07-75B84CD96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1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E5D5-7FE9-483D-8D7F-276D0F5051F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7141-973B-48B4-BA07-75B84CD96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3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E5D5-7FE9-483D-8D7F-276D0F5051F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7141-973B-48B4-BA07-75B84CD96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9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E5D5-7FE9-483D-8D7F-276D0F5051F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7141-973B-48B4-BA07-75B84CD96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1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E5D5-7FE9-483D-8D7F-276D0F5051F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7141-973B-48B4-BA07-75B84CD96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0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CE5D5-7FE9-483D-8D7F-276D0F5051F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87141-973B-48B4-BA07-75B84CD96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9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3"/>
            <a:ext cx="12192000" cy="7080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9270" y="242039"/>
            <a:ext cx="822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2712" y="1479697"/>
            <a:ext cx="6583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8594" y="2115748"/>
            <a:ext cx="4447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7687" y="4015146"/>
            <a:ext cx="3142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7687" y="4503107"/>
            <a:ext cx="3020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( 4-5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30091" y="55255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97687" y="3531802"/>
            <a:ext cx="4988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2092" y="5894921"/>
            <a:ext cx="451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B050"/>
                </a:solidFill>
              </a:rPr>
              <a:t>Năm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học</a:t>
            </a:r>
            <a:r>
              <a:rPr lang="en-US" sz="2000" b="1" dirty="0" smtClean="0">
                <a:solidFill>
                  <a:srgbClr val="00B050"/>
                </a:solidFill>
              </a:rPr>
              <a:t>: 2022 - 2023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" y="-5122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1169" y="1036592"/>
            <a:ext cx="882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54148" y="2101481"/>
            <a:ext cx="2819370" cy="2783541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59026" y="2242796"/>
            <a:ext cx="4814047" cy="25549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6200000">
            <a:off x="-155009" y="3407679"/>
            <a:ext cx="2770094" cy="15177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>
            <a:off x="2505791" y="3405334"/>
            <a:ext cx="2770094" cy="15177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139800" y="2087717"/>
            <a:ext cx="2823596" cy="17138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en-US" b="1" dirty="0">
              <a:ln w="0"/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39800" y="4693024"/>
            <a:ext cx="2823596" cy="16986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5400000" flipV="1">
            <a:off x="4907054" y="3468221"/>
            <a:ext cx="2534776" cy="15688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 flipV="1">
            <a:off x="9562567" y="3474359"/>
            <a:ext cx="2534774" cy="14460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73590" y="2259106"/>
            <a:ext cx="4836455" cy="16808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6096000" y="4645960"/>
            <a:ext cx="4836455" cy="18153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076592" y="32580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 flipH="1">
            <a:off x="3719473" y="3239212"/>
            <a:ext cx="32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005669" y="32779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85613" y="32392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85409" y="5551115"/>
            <a:ext cx="172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34319" y="1988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563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remove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remove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5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0" dur="25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6" grpId="2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uiExpand="1" build="allAtOnce" animBg="1"/>
      <p:bldP spid="21" grpId="2" build="allAtOnce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build="allAtOnce" animBg="1"/>
      <p:bldP spid="28" grpId="0" animBg="1"/>
      <p:bldP spid="28" grpId="1" uiExpand="1" build="allAtOnce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0" y="-8539"/>
            <a:ext cx="12192000" cy="6917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1598" y="583862"/>
            <a:ext cx="6514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5264" y="1982649"/>
            <a:ext cx="1529098" cy="1504745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2774921" y="2008663"/>
            <a:ext cx="1529098" cy="14332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111</a:t>
            </a:r>
            <a:endParaRPr lang="en-US" b="1" dirty="0">
              <a:ln w="0"/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6200000" flipV="1">
            <a:off x="2088916" y="2674590"/>
            <a:ext cx="1504743" cy="14625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en-US" b="1" dirty="0">
              <a:ln w="0"/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5400000" flipV="1">
            <a:off x="3473232" y="2676055"/>
            <a:ext cx="1504744" cy="1433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en-US" b="1" dirty="0">
              <a:ln w="0"/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2768166" y="3358252"/>
            <a:ext cx="1529098" cy="14183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en-US" b="1" dirty="0">
              <a:ln w="0"/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66460" y="1967666"/>
            <a:ext cx="1529098" cy="14183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111</a:t>
            </a:r>
            <a:endParaRPr lang="en-US" b="1" dirty="0">
              <a:ln w="0"/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66462" y="3358252"/>
            <a:ext cx="1529098" cy="14183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en-US" b="1" dirty="0">
              <a:ln w="0"/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16200000" flipV="1">
            <a:off x="1376229" y="2664620"/>
            <a:ext cx="1529098" cy="14183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en-US" b="1" dirty="0">
              <a:ln w="0"/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5400000" flipV="1">
            <a:off x="-27171" y="2676797"/>
            <a:ext cx="1529098" cy="14183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en-US" b="1" dirty="0">
              <a:ln w="0"/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1431011" y="4038962"/>
            <a:ext cx="1529098" cy="14183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en-US" b="1" dirty="0">
              <a:ln w="0"/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1431011" y="4408610"/>
            <a:ext cx="1529098" cy="14183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en-US" b="1" dirty="0">
              <a:ln w="0"/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1421131" y="4816434"/>
            <a:ext cx="1529098" cy="14183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13331</a:t>
            </a:r>
            <a:endParaRPr lang="en-US" b="1" dirty="0">
              <a:ln w="0"/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1421131" y="5265168"/>
            <a:ext cx="1529098" cy="14183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en-US" b="1" dirty="0">
              <a:ln w="0"/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04833" y="2163842"/>
            <a:ext cx="2114084" cy="13614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15191" y="2152906"/>
            <a:ext cx="2114086" cy="15455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4719182" y="2757078"/>
            <a:ext cx="1361556" cy="14881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 rot="5400000">
            <a:off x="6671584" y="2744214"/>
            <a:ext cx="1375572" cy="1605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5336893" y="3391097"/>
            <a:ext cx="2114086" cy="15455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027477" y="2160139"/>
            <a:ext cx="2138499" cy="14457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 rot="16200000">
            <a:off x="7416382" y="2771086"/>
            <a:ext cx="1333476" cy="1245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 rot="16200000">
            <a:off x="9436301" y="2777950"/>
            <a:ext cx="1345654" cy="12693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8027479" y="3358252"/>
            <a:ext cx="2138498" cy="14830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35107" y="26887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8655" y="26468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32277" y="2646818"/>
            <a:ext cx="21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58285" y="26567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00610" y="5173510"/>
            <a:ext cx="1226868" cy="17890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6800610" y="4775811"/>
            <a:ext cx="1220247" cy="18245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5" name="Rectangle 34"/>
          <p:cNvSpPr/>
          <p:nvPr/>
        </p:nvSpPr>
        <p:spPr>
          <a:xfrm>
            <a:off x="6808278" y="4361198"/>
            <a:ext cx="1862480" cy="1451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6808278" y="3949827"/>
            <a:ext cx="1862480" cy="1451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307565" y="1869416"/>
            <a:ext cx="23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44787" y="32243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153942" y="4958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696781" y="25785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054265" y="25964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245291" y="18601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963919" y="39061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034837" y="42686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223086" y="3203348"/>
            <a:ext cx="22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454434" y="57868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964400" y="25964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96309" y="26513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399960" y="57868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923298" y="46764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908559" y="51336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128261" y="46754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34965" y="50864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19687" y="3811465"/>
            <a:ext cx="45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14757" y="42333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7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1" animBg="1"/>
      <p:bldP spid="12" grpId="0" animBg="1"/>
      <p:bldP spid="13" grpId="1" animBg="1"/>
      <p:bldP spid="14" grpId="1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1" animBg="1"/>
      <p:bldP spid="26" grpId="1" animBg="1"/>
      <p:bldP spid="27" grpId="1" animBg="1"/>
      <p:bldP spid="28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2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2468" y="2321004"/>
            <a:ext cx="50345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1372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8775" y="2783104"/>
            <a:ext cx="8294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9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6243" y="2377440"/>
            <a:ext cx="3187338" cy="3004457"/>
          </a:xfrm>
          <a:prstGeom prst="rect">
            <a:avLst/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2377440"/>
            <a:ext cx="5124996" cy="3004457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0800000">
            <a:off x="2390501" y="1358538"/>
            <a:ext cx="378823" cy="7184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0800000">
            <a:off x="8658498" y="1384666"/>
            <a:ext cx="378823" cy="7184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4376" y="2975205"/>
            <a:ext cx="7145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0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214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8" y="435066"/>
            <a:ext cx="1497387" cy="1497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71" y="371431"/>
            <a:ext cx="1432670" cy="1432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72" y="455378"/>
            <a:ext cx="1643381" cy="1233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459" y="371431"/>
            <a:ext cx="1648106" cy="16481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959" y="354760"/>
            <a:ext cx="1833023" cy="1577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42" y="605024"/>
            <a:ext cx="1283024" cy="12830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29018" y="5096435"/>
            <a:ext cx="1807863" cy="15598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79631" y="5096435"/>
            <a:ext cx="2835868" cy="15598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6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0091 0.427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19583 0.4414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3987 0.4708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5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0.4181 0.5085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98" y="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0.32396 0.441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13919 0.3240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792"/>
            <a:ext cx="12192000" cy="7109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0632" y="3011556"/>
            <a:ext cx="73273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NHẬN BIẾT GỌI TÊN </a:t>
            </a:r>
          </a:p>
          <a:p>
            <a:pPr algn="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VUÔNG, HÌNH CHỮ NHẬT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3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72" y="-251365"/>
            <a:ext cx="12233672" cy="68371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79843" y="3019746"/>
            <a:ext cx="3499845" cy="29949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5676598" y="1823312"/>
            <a:ext cx="4666134" cy="124570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284781" y="997596"/>
            <a:ext cx="1166191" cy="10866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9058898">
            <a:off x="10484925" y="1926664"/>
            <a:ext cx="192143" cy="561917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451489">
            <a:off x="9375969" y="2111069"/>
            <a:ext cx="179087" cy="562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6200000">
            <a:off x="10757671" y="1352285"/>
            <a:ext cx="152399" cy="6158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2966979">
            <a:off x="10390280" y="566315"/>
            <a:ext cx="180144" cy="4618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921413" y="2175546"/>
            <a:ext cx="165653" cy="4994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7799263">
            <a:off x="8998365" y="696602"/>
            <a:ext cx="154261" cy="5395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14754688">
            <a:off x="10712408" y="922192"/>
            <a:ext cx="186882" cy="5797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662435" y="415931"/>
            <a:ext cx="189636" cy="4275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5400000">
            <a:off x="8702986" y="1271162"/>
            <a:ext cx="171617" cy="5797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3736110" flipH="1">
            <a:off x="8947615" y="1860744"/>
            <a:ext cx="196186" cy="5797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706971" y="3523886"/>
            <a:ext cx="689113" cy="62285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819242" y="3536100"/>
            <a:ext cx="673141" cy="6228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695756" y="4252381"/>
            <a:ext cx="868018" cy="17459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73666" y="967980"/>
            <a:ext cx="3828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4301" y="1765649"/>
            <a:ext cx="6276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5379" y="1540935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2046" y="4480560"/>
            <a:ext cx="2731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6317" y="2901873"/>
            <a:ext cx="4039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2790" y="330389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2467" y="1023579"/>
            <a:ext cx="5195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6317" y="3834988"/>
            <a:ext cx="3530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15773" y="3903302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42657 -0.3210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28" y="-1606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44 L -0.39506 -0.102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3" y="-490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42773 -0.0921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93" y="-460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41315 -0.3233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4" y="-1618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" grpId="0" build="allAtOnce"/>
      <p:bldP spid="3" grpId="0" build="allAtOnce"/>
      <p:bldP spid="4" grpId="0"/>
      <p:bldP spid="4" grpId="1"/>
      <p:bldP spid="8" grpId="0" build="allAtOnce"/>
      <p:bldP spid="12" grpId="0" build="allAtOnce"/>
      <p:bldP spid="13" grpId="0" build="allAtOnce"/>
      <p:bldP spid="31" grpId="0"/>
      <p:bldP spid="31" grpId="1"/>
      <p:bldP spid="3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0880" y="3004930"/>
            <a:ext cx="83702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PHÂN BIỆT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VUÔNG, HÌNH CHỮ NHẬT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0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313" y="-21114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7766" y="1757576"/>
            <a:ext cx="2650435" cy="14577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7765" y="3407886"/>
            <a:ext cx="2650435" cy="14577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7769" y="4784045"/>
            <a:ext cx="2650435" cy="14577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7769" y="5893388"/>
            <a:ext cx="2650435" cy="14577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6200000">
            <a:off x="6251704" y="3828878"/>
            <a:ext cx="2650435" cy="14577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16200000">
            <a:off x="8922011" y="3828878"/>
            <a:ext cx="2650435" cy="145774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504033" y="5073585"/>
            <a:ext cx="2816082" cy="1457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504033" y="2576548"/>
            <a:ext cx="2816083" cy="145773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3589" y="2022550"/>
            <a:ext cx="496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26078" y="37132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919745" y="49473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096385" y="3766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618381" y="5600143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04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2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24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62082" y="1385047"/>
            <a:ext cx="4867835" cy="4074459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1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46" y="-130881"/>
            <a:ext cx="12304059" cy="69521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1272" y="1151965"/>
            <a:ext cx="3375212" cy="1748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1272" y="2212041"/>
            <a:ext cx="3375212" cy="1748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1271" y="3305175"/>
            <a:ext cx="1904999" cy="1910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1271" y="4365251"/>
            <a:ext cx="1904999" cy="1910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4819648" y="3077136"/>
            <a:ext cx="2817159" cy="152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8711890" y="2988119"/>
            <a:ext cx="2817159" cy="152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52028" y="4377647"/>
            <a:ext cx="4044641" cy="1905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52027" y="1655738"/>
            <a:ext cx="4044642" cy="1780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7384" y="28285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969626" y="2784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384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3" grpId="0" animBg="1"/>
      <p:bldP spid="13" grpId="1" animBg="1"/>
      <p:bldP spid="13" grpId="2" animBg="1"/>
      <p:bldP spid="16" grpId="0" animBg="1"/>
      <p:bldP spid="16" grpId="1" animBg="1"/>
      <p:bldP spid="16" grpId="2" animBg="1"/>
      <p:bldP spid="17" grpId="0" animBg="1"/>
      <p:bldP spid="17" grpId="1" build="allAtOnce" animBg="1"/>
      <p:bldP spid="17" grpId="2" build="allAtOnce" animBg="1"/>
      <p:bldP spid="18" grpId="0" animBg="1"/>
      <p:bldP spid="18" grpId="1" animBg="1"/>
      <p:bldP spid="18" grpId="2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67270" y="1815548"/>
            <a:ext cx="5764695" cy="32600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2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4063" y="3029181"/>
            <a:ext cx="81499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5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223</Words>
  <Application>Microsoft Office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LENOVO</cp:lastModifiedBy>
  <cp:revision>54</cp:revision>
  <dcterms:created xsi:type="dcterms:W3CDTF">2022-09-22T14:00:51Z</dcterms:created>
  <dcterms:modified xsi:type="dcterms:W3CDTF">2022-10-05T13:45:37Z</dcterms:modified>
</cp:coreProperties>
</file>