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07C3-9447-4913-9302-6DE656156ED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5E6B-C4EB-4864-A8E8-D265959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2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07C3-9447-4913-9302-6DE656156ED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5E6B-C4EB-4864-A8E8-D265959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6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07C3-9447-4913-9302-6DE656156ED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5E6B-C4EB-4864-A8E8-D265959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5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07C3-9447-4913-9302-6DE656156ED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5E6B-C4EB-4864-A8E8-D265959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0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07C3-9447-4913-9302-6DE656156ED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5E6B-C4EB-4864-A8E8-D265959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8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07C3-9447-4913-9302-6DE656156ED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5E6B-C4EB-4864-A8E8-D265959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6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07C3-9447-4913-9302-6DE656156ED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5E6B-C4EB-4864-A8E8-D265959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9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07C3-9447-4913-9302-6DE656156ED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5E6B-C4EB-4864-A8E8-D265959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6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07C3-9447-4913-9302-6DE656156ED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5E6B-C4EB-4864-A8E8-D265959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2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07C3-9447-4913-9302-6DE656156ED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5E6B-C4EB-4864-A8E8-D265959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3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07C3-9447-4913-9302-6DE656156ED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5E6B-C4EB-4864-A8E8-D265959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9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307C3-9447-4913-9302-6DE656156ED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95E6B-C4EB-4864-A8E8-D265959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7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crdownload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89595" y="791384"/>
            <a:ext cx="5812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9926" y="1705878"/>
            <a:ext cx="4762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4728" y="3150027"/>
            <a:ext cx="3600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4728" y="3677511"/>
            <a:ext cx="3481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4728" y="4247020"/>
            <a:ext cx="3252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(4-5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79982" y="514810"/>
            <a:ext cx="8163339" cy="3975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3:Mâm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13" y="1427185"/>
            <a:ext cx="3403787" cy="23283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532" y="1427185"/>
            <a:ext cx="3297927" cy="21906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72" y="4166359"/>
            <a:ext cx="3125649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10" y="4270335"/>
            <a:ext cx="3299791" cy="19568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4603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286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8" y="892526"/>
            <a:ext cx="4397188" cy="28003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71" y="892526"/>
            <a:ext cx="4168588" cy="28003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999469" y="3945960"/>
            <a:ext cx="2173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Thu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6529" y="3905619"/>
            <a:ext cx="125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3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242" y="2721114"/>
            <a:ext cx="113492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5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7" y="2782906"/>
            <a:ext cx="3065930" cy="22764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66" y="2759715"/>
            <a:ext cx="3295455" cy="22764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759718"/>
            <a:ext cx="3523129" cy="22764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407023" y="733527"/>
            <a:ext cx="7909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235" y="5446109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8205" y="5481873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87338" y="5446109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3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6169" y="633075"/>
            <a:ext cx="8690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2" y="2400300"/>
            <a:ext cx="3657600" cy="205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62" y="2336005"/>
            <a:ext cx="2143125" cy="2143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157" y="2378867"/>
            <a:ext cx="2368391" cy="21002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245704" y="4837044"/>
            <a:ext cx="234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8218" y="4799833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04948" y="4775489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6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3286" y="3075057"/>
            <a:ext cx="6193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2870" y="556591"/>
            <a:ext cx="8507895" cy="5168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0" y="2020436"/>
            <a:ext cx="3277063" cy="21481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72" y="3429000"/>
            <a:ext cx="3474384" cy="2316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37" y="1630017"/>
            <a:ext cx="3597043" cy="2398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4007" y="4625285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8956" y="6116962"/>
            <a:ext cx="12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4706" y="4255953"/>
            <a:ext cx="124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1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04" y="371061"/>
            <a:ext cx="5963479" cy="4465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0933" y="5035826"/>
            <a:ext cx="2081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1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706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8835" y="819347"/>
            <a:ext cx="9533965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2:Đồ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78" y="1665190"/>
            <a:ext cx="2897845" cy="20663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779491"/>
            <a:ext cx="2926976" cy="18377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12" y="4329953"/>
            <a:ext cx="2998693" cy="17996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4196603"/>
            <a:ext cx="3142128" cy="2066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9657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43" y="318053"/>
            <a:ext cx="6430083" cy="49298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333461" y="5565914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3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144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2022-09-24T07:10:31Z</dcterms:created>
  <dcterms:modified xsi:type="dcterms:W3CDTF">2022-09-24T14:08:23Z</dcterms:modified>
</cp:coreProperties>
</file>