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7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3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0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5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3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4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5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CC15-B6D6-4A6F-92C1-BB2CA7959780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0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05800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19086" y="2514600"/>
            <a:ext cx="4876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/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1409700" y="861549"/>
            <a:ext cx="6324600" cy="719366"/>
          </a:xfrm>
          <a:prstGeom prst="wave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1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HOA SỮA</a:t>
            </a:r>
            <a:endParaRPr lang="en-US" sz="1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D7F98401-D3EC-43BE-89E3-102D21780BE8}"/>
              </a:ext>
            </a:extLst>
          </p:cNvPr>
          <p:cNvSpPr/>
          <p:nvPr/>
        </p:nvSpPr>
        <p:spPr>
          <a:xfrm>
            <a:off x="17373597" y="-12268202"/>
            <a:ext cx="15768455" cy="1494834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A89D9BBB-90C7-490E-A60F-51E86B8E3375}"/>
              </a:ext>
            </a:extLst>
          </p:cNvPr>
          <p:cNvSpPr/>
          <p:nvPr/>
        </p:nvSpPr>
        <p:spPr>
          <a:xfrm>
            <a:off x="17373600" y="-12268201"/>
            <a:ext cx="15768455" cy="1494834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3B876FC8-9BB3-417C-B0E6-11949B4DBC62}"/>
              </a:ext>
            </a:extLst>
          </p:cNvPr>
          <p:cNvSpPr/>
          <p:nvPr/>
        </p:nvSpPr>
        <p:spPr>
          <a:xfrm>
            <a:off x="17373598" y="-12252960"/>
            <a:ext cx="15768455" cy="1494834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01D19428-766B-4010-A3F0-37B6355833AE}"/>
              </a:ext>
            </a:extLst>
          </p:cNvPr>
          <p:cNvSpPr/>
          <p:nvPr/>
        </p:nvSpPr>
        <p:spPr>
          <a:xfrm>
            <a:off x="17373599" y="-12252960"/>
            <a:ext cx="15768455" cy="1494834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245644ED-2B00-4820-9B1A-4273B0F1D555}"/>
              </a:ext>
            </a:extLst>
          </p:cNvPr>
          <p:cNvSpPr/>
          <p:nvPr/>
        </p:nvSpPr>
        <p:spPr>
          <a:xfrm>
            <a:off x="17373600" y="-12268200"/>
            <a:ext cx="15768455" cy="1494834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1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4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4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4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4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706382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2601607" y="6805480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260160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BE6DDA6-0E8C-435D-8205-B87CBA55B29E}"/>
              </a:ext>
            </a:extLst>
          </p:cNvPr>
          <p:cNvSpPr/>
          <p:nvPr/>
        </p:nvSpPr>
        <p:spPr>
          <a:xfrm>
            <a:off x="2120191" y="5484231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2133600" y="5484230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 BÉ CÁI QUẠT CÓ MẤY CÁNH?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D7FDCD-B470-46F8-89FA-C6B62EB95F84}"/>
              </a:ext>
            </a:extLst>
          </p:cNvPr>
          <p:cNvCxnSpPr>
            <a:cxnSpLocks/>
          </p:cNvCxnSpPr>
          <p:nvPr/>
        </p:nvCxnSpPr>
        <p:spPr>
          <a:xfrm>
            <a:off x="6887256" y="5946736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"/>
            <a:ext cx="6420152" cy="481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30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706382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2601607" y="6805480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260160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BE6DDA6-0E8C-435D-8205-B87CBA55B29E}"/>
              </a:ext>
            </a:extLst>
          </p:cNvPr>
          <p:cNvSpPr/>
          <p:nvPr/>
        </p:nvSpPr>
        <p:spPr>
          <a:xfrm>
            <a:off x="2120191" y="5484231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2133600" y="5484230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HÃY ĐẾM XEM MỖI ĐỒ VẬT CÓ SỐ LƯỢNG LÀ MẤY?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D7FDCD-B470-46F8-89FA-C6B62EB95F84}"/>
              </a:ext>
            </a:extLst>
          </p:cNvPr>
          <p:cNvCxnSpPr>
            <a:cxnSpLocks/>
          </p:cNvCxnSpPr>
          <p:nvPr/>
        </p:nvCxnSpPr>
        <p:spPr>
          <a:xfrm>
            <a:off x="6887256" y="5946736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Thơ mầm non chủ đề gia đình - tổng hợp các bài thơ mầm non hay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861" y="319314"/>
            <a:ext cx="6579504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06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9F4405-EEC5-4064-9788-482B87D3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9" y="0"/>
            <a:ext cx="9144000" cy="6858000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:a16="http://schemas.microsoft.com/office/drawing/2014/main" id="{C355D9D6-D327-4801-B836-673FC9B59DB2}"/>
              </a:ext>
            </a:extLst>
          </p:cNvPr>
          <p:cNvSpPr/>
          <p:nvPr/>
        </p:nvSpPr>
        <p:spPr>
          <a:xfrm rot="20917577">
            <a:off x="7360177" y="-440454"/>
            <a:ext cx="1398626" cy="7714236"/>
          </a:xfrm>
          <a:prstGeom prst="parallelogram">
            <a:avLst/>
          </a:prstGeom>
          <a:solidFill>
            <a:srgbClr val="D8B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23958F76-ED45-425F-8757-64C5E1ECDB88}"/>
              </a:ext>
            </a:extLst>
          </p:cNvPr>
          <p:cNvSpPr/>
          <p:nvPr/>
        </p:nvSpPr>
        <p:spPr>
          <a:xfrm>
            <a:off x="7959665" y="-197168"/>
            <a:ext cx="1398626" cy="7055168"/>
          </a:xfrm>
          <a:prstGeom prst="parallelogram">
            <a:avLst/>
          </a:prstGeom>
          <a:solidFill>
            <a:srgbClr val="4E5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17C9AF-0A84-4587-ABC3-8D6A50F04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2144" y="-502617"/>
            <a:ext cx="1081310" cy="140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0BA4C9-1FF6-4D14-8255-382B07EBB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8061" y="913870"/>
            <a:ext cx="1595592" cy="2014526"/>
          </a:xfrm>
          <a:prstGeom prst="rect">
            <a:avLst/>
          </a:prstGeom>
        </p:spPr>
      </p:pic>
      <p:sp>
        <p:nvSpPr>
          <p:cNvPr id="16" name="Parallelogram 15">
            <a:extLst>
              <a:ext uri="{FF2B5EF4-FFF2-40B4-BE49-F238E27FC236}">
                <a16:creationId xmlns:a16="http://schemas.microsoft.com/office/drawing/2014/main" id="{C9A1E5F3-D85A-4C6C-9B33-9558C6450B9D}"/>
              </a:ext>
            </a:extLst>
          </p:cNvPr>
          <p:cNvSpPr/>
          <p:nvPr/>
        </p:nvSpPr>
        <p:spPr>
          <a:xfrm>
            <a:off x="1069922" y="-623206"/>
            <a:ext cx="1398626" cy="7714236"/>
          </a:xfrm>
          <a:prstGeom prst="parallelogram">
            <a:avLst/>
          </a:prstGeom>
          <a:solidFill>
            <a:srgbClr val="7BBEB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D7FDCD-B470-46F8-89FA-C6B62EB95F8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59062" y="4225581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C1F9012E-5944-41D2-8722-60B8C51A7F19}"/>
              </a:ext>
            </a:extLst>
          </p:cNvPr>
          <p:cNvSpPr/>
          <p:nvPr/>
        </p:nvSpPr>
        <p:spPr>
          <a:xfrm>
            <a:off x="212365" y="-197168"/>
            <a:ext cx="1398626" cy="7055168"/>
          </a:xfrm>
          <a:prstGeom prst="parallelogram">
            <a:avLst/>
          </a:prstGeom>
          <a:solidFill>
            <a:srgbClr val="AF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633563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1873413" y="5084325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187341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BE6DDA6-0E8C-435D-8205-B87CBA55B29E}"/>
              </a:ext>
            </a:extLst>
          </p:cNvPr>
          <p:cNvSpPr/>
          <p:nvPr/>
        </p:nvSpPr>
        <p:spPr>
          <a:xfrm>
            <a:off x="1391997" y="3763076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1405406" y="3763075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862F506-E18A-4C34-BFEC-E5A2F5DC0554}"/>
              </a:ext>
            </a:extLst>
          </p:cNvPr>
          <p:cNvSpPr/>
          <p:nvPr/>
        </p:nvSpPr>
        <p:spPr>
          <a:xfrm>
            <a:off x="1460571" y="4828222"/>
            <a:ext cx="694641" cy="833868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B461857-E04A-4DA5-BD17-CC3DD0397291}"/>
              </a:ext>
            </a:extLst>
          </p:cNvPr>
          <p:cNvSpPr/>
          <p:nvPr/>
        </p:nvSpPr>
        <p:spPr>
          <a:xfrm>
            <a:off x="6207205" y="5662090"/>
            <a:ext cx="538328" cy="615402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A54360A-A42A-4475-A30E-000BF448B8ED}"/>
              </a:ext>
            </a:extLst>
          </p:cNvPr>
          <p:cNvSpPr/>
          <p:nvPr/>
        </p:nvSpPr>
        <p:spPr>
          <a:xfrm>
            <a:off x="3290774" y="4744362"/>
            <a:ext cx="327500" cy="374389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F2C5C48-996A-41F0-BA86-111A906049E9}"/>
              </a:ext>
            </a:extLst>
          </p:cNvPr>
          <p:cNvSpPr/>
          <p:nvPr/>
        </p:nvSpPr>
        <p:spPr>
          <a:xfrm>
            <a:off x="2602654" y="1222022"/>
            <a:ext cx="426037" cy="511427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BDECB4D-FCBE-4DA0-91C1-FE019798055D}"/>
              </a:ext>
            </a:extLst>
          </p:cNvPr>
          <p:cNvSpPr/>
          <p:nvPr/>
        </p:nvSpPr>
        <p:spPr>
          <a:xfrm>
            <a:off x="5902729" y="3324508"/>
            <a:ext cx="553331" cy="615395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id="{D7F98401-D3EC-43BE-89E3-102D21780BE8}"/>
              </a:ext>
            </a:extLst>
          </p:cNvPr>
          <p:cNvSpPr/>
          <p:nvPr/>
        </p:nvSpPr>
        <p:spPr>
          <a:xfrm>
            <a:off x="28194000" y="-5201474"/>
            <a:ext cx="15832033" cy="1427966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A89D9BBB-90C7-490E-A60F-51E86B8E3375}"/>
              </a:ext>
            </a:extLst>
          </p:cNvPr>
          <p:cNvSpPr/>
          <p:nvPr/>
        </p:nvSpPr>
        <p:spPr>
          <a:xfrm>
            <a:off x="30354043" y="-5201474"/>
            <a:ext cx="15832033" cy="1427966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3B876FC8-9BB3-417C-B0E6-11949B4DBC62}"/>
              </a:ext>
            </a:extLst>
          </p:cNvPr>
          <p:cNvSpPr/>
          <p:nvPr/>
        </p:nvSpPr>
        <p:spPr>
          <a:xfrm>
            <a:off x="30369283" y="-5429771"/>
            <a:ext cx="15832033" cy="1427966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01D19428-766B-4010-A3F0-37B6355833AE}"/>
              </a:ext>
            </a:extLst>
          </p:cNvPr>
          <p:cNvSpPr/>
          <p:nvPr/>
        </p:nvSpPr>
        <p:spPr>
          <a:xfrm>
            <a:off x="30830520" y="-5355556"/>
            <a:ext cx="15832033" cy="1427966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245644ED-2B00-4820-9B1A-4273B0F1D555}"/>
              </a:ext>
            </a:extLst>
          </p:cNvPr>
          <p:cNvSpPr/>
          <p:nvPr/>
        </p:nvSpPr>
        <p:spPr>
          <a:xfrm>
            <a:off x="30861000" y="-5218699"/>
            <a:ext cx="15832033" cy="1427966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1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13 0.00995 L 0.15261 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13 0.00996 L 0.15261 -1.85185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xit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3242 0.00949 L -0.06797 1.85185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48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2.22222E-6 L -0.06133 0.022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1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9F4405-EEC5-4064-9788-482B87D3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9" y="0"/>
            <a:ext cx="9144000" cy="6858000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:a16="http://schemas.microsoft.com/office/drawing/2014/main" id="{C355D9D6-D327-4801-B836-673FC9B59DB2}"/>
              </a:ext>
            </a:extLst>
          </p:cNvPr>
          <p:cNvSpPr/>
          <p:nvPr/>
        </p:nvSpPr>
        <p:spPr>
          <a:xfrm rot="20917577">
            <a:off x="7360177" y="-440454"/>
            <a:ext cx="1398626" cy="7714236"/>
          </a:xfrm>
          <a:prstGeom prst="parallelogram">
            <a:avLst/>
          </a:prstGeom>
          <a:solidFill>
            <a:srgbClr val="D8B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23958F76-ED45-425F-8757-64C5E1ECDB88}"/>
              </a:ext>
            </a:extLst>
          </p:cNvPr>
          <p:cNvSpPr/>
          <p:nvPr/>
        </p:nvSpPr>
        <p:spPr>
          <a:xfrm>
            <a:off x="7959665" y="-197168"/>
            <a:ext cx="1398626" cy="7055168"/>
          </a:xfrm>
          <a:prstGeom prst="parallelogram">
            <a:avLst/>
          </a:prstGeom>
          <a:solidFill>
            <a:srgbClr val="4E5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17C9AF-0A84-4587-ABC3-8D6A50F04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2144" y="-502617"/>
            <a:ext cx="1081310" cy="140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0BA4C9-1FF6-4D14-8255-382B07EBB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8061" y="913870"/>
            <a:ext cx="1595592" cy="2014526"/>
          </a:xfrm>
          <a:prstGeom prst="rect">
            <a:avLst/>
          </a:prstGeom>
        </p:spPr>
      </p:pic>
      <p:sp>
        <p:nvSpPr>
          <p:cNvPr id="16" name="Parallelogram 15">
            <a:extLst>
              <a:ext uri="{FF2B5EF4-FFF2-40B4-BE49-F238E27FC236}">
                <a16:creationId xmlns:a16="http://schemas.microsoft.com/office/drawing/2014/main" id="{C9A1E5F3-D85A-4C6C-9B33-9558C6450B9D}"/>
              </a:ext>
            </a:extLst>
          </p:cNvPr>
          <p:cNvSpPr/>
          <p:nvPr/>
        </p:nvSpPr>
        <p:spPr>
          <a:xfrm>
            <a:off x="1069922" y="-623206"/>
            <a:ext cx="1398626" cy="7714236"/>
          </a:xfrm>
          <a:prstGeom prst="parallelogram">
            <a:avLst/>
          </a:prstGeom>
          <a:solidFill>
            <a:srgbClr val="7BBEB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D7FDCD-B470-46F8-89FA-C6B62EB95F8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59062" y="4225581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C1F9012E-5944-41D2-8722-60B8C51A7F19}"/>
              </a:ext>
            </a:extLst>
          </p:cNvPr>
          <p:cNvSpPr/>
          <p:nvPr/>
        </p:nvSpPr>
        <p:spPr>
          <a:xfrm>
            <a:off x="212365" y="-197168"/>
            <a:ext cx="1398626" cy="7055168"/>
          </a:xfrm>
          <a:prstGeom prst="parallelogram">
            <a:avLst/>
          </a:prstGeom>
          <a:solidFill>
            <a:srgbClr val="AF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633563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1873413" y="5084325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187341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BE6DDA6-0E8C-435D-8205-B87CBA55B29E}"/>
              </a:ext>
            </a:extLst>
          </p:cNvPr>
          <p:cNvSpPr/>
          <p:nvPr/>
        </p:nvSpPr>
        <p:spPr>
          <a:xfrm>
            <a:off x="1391997" y="3763076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1405406" y="3763075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862F506-E18A-4C34-BFEC-E5A2F5DC0554}"/>
              </a:ext>
            </a:extLst>
          </p:cNvPr>
          <p:cNvSpPr/>
          <p:nvPr/>
        </p:nvSpPr>
        <p:spPr>
          <a:xfrm>
            <a:off x="1460571" y="4828222"/>
            <a:ext cx="694641" cy="833868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B461857-E04A-4DA5-BD17-CC3DD0397291}"/>
              </a:ext>
            </a:extLst>
          </p:cNvPr>
          <p:cNvSpPr/>
          <p:nvPr/>
        </p:nvSpPr>
        <p:spPr>
          <a:xfrm>
            <a:off x="6207205" y="5662090"/>
            <a:ext cx="538328" cy="615402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A54360A-A42A-4475-A30E-000BF448B8ED}"/>
              </a:ext>
            </a:extLst>
          </p:cNvPr>
          <p:cNvSpPr/>
          <p:nvPr/>
        </p:nvSpPr>
        <p:spPr>
          <a:xfrm>
            <a:off x="3290774" y="4744362"/>
            <a:ext cx="327500" cy="374389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F2C5C48-996A-41F0-BA86-111A906049E9}"/>
              </a:ext>
            </a:extLst>
          </p:cNvPr>
          <p:cNvSpPr/>
          <p:nvPr/>
        </p:nvSpPr>
        <p:spPr>
          <a:xfrm>
            <a:off x="2602654" y="1222022"/>
            <a:ext cx="426037" cy="511427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BDECB4D-FCBE-4DA0-91C1-FE019798055D}"/>
              </a:ext>
            </a:extLst>
          </p:cNvPr>
          <p:cNvSpPr/>
          <p:nvPr/>
        </p:nvSpPr>
        <p:spPr>
          <a:xfrm>
            <a:off x="5902729" y="3324508"/>
            <a:ext cx="553331" cy="615395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id="{D7F98401-D3EC-43BE-89E3-102D21780BE8}"/>
              </a:ext>
            </a:extLst>
          </p:cNvPr>
          <p:cNvSpPr/>
          <p:nvPr/>
        </p:nvSpPr>
        <p:spPr>
          <a:xfrm>
            <a:off x="28194000" y="-5201474"/>
            <a:ext cx="15832033" cy="1427966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A89D9BBB-90C7-490E-A60F-51E86B8E3375}"/>
              </a:ext>
            </a:extLst>
          </p:cNvPr>
          <p:cNvSpPr/>
          <p:nvPr/>
        </p:nvSpPr>
        <p:spPr>
          <a:xfrm>
            <a:off x="30354043" y="-5201474"/>
            <a:ext cx="15832033" cy="1427966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3B876FC8-9BB3-417C-B0E6-11949B4DBC62}"/>
              </a:ext>
            </a:extLst>
          </p:cNvPr>
          <p:cNvSpPr/>
          <p:nvPr/>
        </p:nvSpPr>
        <p:spPr>
          <a:xfrm>
            <a:off x="30369283" y="-5429771"/>
            <a:ext cx="15832033" cy="1427966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01D19428-766B-4010-A3F0-37B6355833AE}"/>
              </a:ext>
            </a:extLst>
          </p:cNvPr>
          <p:cNvSpPr/>
          <p:nvPr/>
        </p:nvSpPr>
        <p:spPr>
          <a:xfrm>
            <a:off x="30830520" y="-5355556"/>
            <a:ext cx="15832033" cy="1427966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245644ED-2B00-4820-9B1A-4273B0F1D555}"/>
              </a:ext>
            </a:extLst>
          </p:cNvPr>
          <p:cNvSpPr/>
          <p:nvPr/>
        </p:nvSpPr>
        <p:spPr>
          <a:xfrm>
            <a:off x="30861000" y="-5218699"/>
            <a:ext cx="15832033" cy="1427966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13 0.00995 L 0.15261 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13 0.00996 L 0.15261 -1.85185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xit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3242 0.00949 L -0.06797 1.85185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48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2.22222E-6 L -0.06133 0.022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1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2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319" y="0"/>
            <a:ext cx="6019800" cy="548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706382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2601607" y="6805480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260160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BE6DDA6-0E8C-435D-8205-B87CBA55B29E}"/>
              </a:ext>
            </a:extLst>
          </p:cNvPr>
          <p:cNvSpPr/>
          <p:nvPr/>
        </p:nvSpPr>
        <p:spPr>
          <a:xfrm>
            <a:off x="2120191" y="5484231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2133600" y="5484230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BỘ PHẬN TRÊN CƠ THỂ BÉ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D7FDCD-B470-46F8-89FA-C6B62EB95F84}"/>
              </a:ext>
            </a:extLst>
          </p:cNvPr>
          <p:cNvCxnSpPr>
            <a:cxnSpLocks/>
          </p:cNvCxnSpPr>
          <p:nvPr/>
        </p:nvCxnSpPr>
        <p:spPr>
          <a:xfrm>
            <a:off x="6887256" y="5946736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54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222" y="0"/>
            <a:ext cx="7308427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706382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2601607" y="6805480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260160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BE6DDA6-0E8C-435D-8205-B87CBA55B29E}"/>
              </a:ext>
            </a:extLst>
          </p:cNvPr>
          <p:cNvSpPr/>
          <p:nvPr/>
        </p:nvSpPr>
        <p:spPr>
          <a:xfrm>
            <a:off x="2120191" y="5484231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2133600" y="5484230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 CON  BIẾT MẮT XINH CỦA CON ĐÂU ?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D7FDCD-B470-46F8-89FA-C6B62EB95F84}"/>
              </a:ext>
            </a:extLst>
          </p:cNvPr>
          <p:cNvCxnSpPr>
            <a:cxnSpLocks/>
          </p:cNvCxnSpPr>
          <p:nvPr/>
        </p:nvCxnSpPr>
        <p:spPr>
          <a:xfrm>
            <a:off x="6887256" y="5946736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03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9F4405-EEC5-4064-9788-482B87D3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9" y="0"/>
            <a:ext cx="9144000" cy="6858000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:a16="http://schemas.microsoft.com/office/drawing/2014/main" id="{C355D9D6-D327-4801-B836-673FC9B59DB2}"/>
              </a:ext>
            </a:extLst>
          </p:cNvPr>
          <p:cNvSpPr/>
          <p:nvPr/>
        </p:nvSpPr>
        <p:spPr>
          <a:xfrm rot="20917577">
            <a:off x="7360177" y="-440454"/>
            <a:ext cx="1398626" cy="7714236"/>
          </a:xfrm>
          <a:prstGeom prst="parallelogram">
            <a:avLst/>
          </a:prstGeom>
          <a:solidFill>
            <a:srgbClr val="D8B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23958F76-ED45-425F-8757-64C5E1ECDB88}"/>
              </a:ext>
            </a:extLst>
          </p:cNvPr>
          <p:cNvSpPr/>
          <p:nvPr/>
        </p:nvSpPr>
        <p:spPr>
          <a:xfrm>
            <a:off x="7959665" y="-197168"/>
            <a:ext cx="1398626" cy="7055168"/>
          </a:xfrm>
          <a:prstGeom prst="parallelogram">
            <a:avLst/>
          </a:prstGeom>
          <a:solidFill>
            <a:srgbClr val="4E5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17C9AF-0A84-4587-ABC3-8D6A50F04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2144" y="-502617"/>
            <a:ext cx="1081310" cy="140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0BA4C9-1FF6-4D14-8255-382B07EBB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8061" y="913870"/>
            <a:ext cx="1595592" cy="2014526"/>
          </a:xfrm>
          <a:prstGeom prst="rect">
            <a:avLst/>
          </a:prstGeom>
        </p:spPr>
      </p:pic>
      <p:sp>
        <p:nvSpPr>
          <p:cNvPr id="16" name="Parallelogram 15">
            <a:extLst>
              <a:ext uri="{FF2B5EF4-FFF2-40B4-BE49-F238E27FC236}">
                <a16:creationId xmlns:a16="http://schemas.microsoft.com/office/drawing/2014/main" id="{C9A1E5F3-D85A-4C6C-9B33-9558C6450B9D}"/>
              </a:ext>
            </a:extLst>
          </p:cNvPr>
          <p:cNvSpPr/>
          <p:nvPr/>
        </p:nvSpPr>
        <p:spPr>
          <a:xfrm>
            <a:off x="1069922" y="-623206"/>
            <a:ext cx="1398626" cy="7714236"/>
          </a:xfrm>
          <a:prstGeom prst="parallelogram">
            <a:avLst/>
          </a:prstGeom>
          <a:solidFill>
            <a:srgbClr val="7BBEB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D7FDCD-B470-46F8-89FA-C6B62EB95F8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59062" y="4225581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C1F9012E-5944-41D2-8722-60B8C51A7F19}"/>
              </a:ext>
            </a:extLst>
          </p:cNvPr>
          <p:cNvSpPr/>
          <p:nvPr/>
        </p:nvSpPr>
        <p:spPr>
          <a:xfrm>
            <a:off x="212365" y="-197168"/>
            <a:ext cx="1398626" cy="7055168"/>
          </a:xfrm>
          <a:prstGeom prst="parallelogram">
            <a:avLst/>
          </a:prstGeom>
          <a:solidFill>
            <a:srgbClr val="AF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633563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1873413" y="5084325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187341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BE6DDA6-0E8C-435D-8205-B87CBA55B29E}"/>
              </a:ext>
            </a:extLst>
          </p:cNvPr>
          <p:cNvSpPr/>
          <p:nvPr/>
        </p:nvSpPr>
        <p:spPr>
          <a:xfrm>
            <a:off x="1391997" y="3763076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1405406" y="3763075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HĐ2: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862F506-E18A-4C34-BFEC-E5A2F5DC0554}"/>
              </a:ext>
            </a:extLst>
          </p:cNvPr>
          <p:cNvSpPr/>
          <p:nvPr/>
        </p:nvSpPr>
        <p:spPr>
          <a:xfrm>
            <a:off x="1460571" y="4828222"/>
            <a:ext cx="694641" cy="833868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B461857-E04A-4DA5-BD17-CC3DD0397291}"/>
              </a:ext>
            </a:extLst>
          </p:cNvPr>
          <p:cNvSpPr/>
          <p:nvPr/>
        </p:nvSpPr>
        <p:spPr>
          <a:xfrm>
            <a:off x="6207205" y="5662090"/>
            <a:ext cx="538328" cy="615402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A54360A-A42A-4475-A30E-000BF448B8ED}"/>
              </a:ext>
            </a:extLst>
          </p:cNvPr>
          <p:cNvSpPr/>
          <p:nvPr/>
        </p:nvSpPr>
        <p:spPr>
          <a:xfrm>
            <a:off x="3290774" y="4744362"/>
            <a:ext cx="327500" cy="374389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F2C5C48-996A-41F0-BA86-111A906049E9}"/>
              </a:ext>
            </a:extLst>
          </p:cNvPr>
          <p:cNvSpPr/>
          <p:nvPr/>
        </p:nvSpPr>
        <p:spPr>
          <a:xfrm>
            <a:off x="2602654" y="1222022"/>
            <a:ext cx="426037" cy="511427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BDECB4D-FCBE-4DA0-91C1-FE019798055D}"/>
              </a:ext>
            </a:extLst>
          </p:cNvPr>
          <p:cNvSpPr/>
          <p:nvPr/>
        </p:nvSpPr>
        <p:spPr>
          <a:xfrm>
            <a:off x="5902729" y="3324508"/>
            <a:ext cx="553331" cy="615395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id="{D7F98401-D3EC-43BE-89E3-102D21780BE8}"/>
              </a:ext>
            </a:extLst>
          </p:cNvPr>
          <p:cNvSpPr/>
          <p:nvPr/>
        </p:nvSpPr>
        <p:spPr>
          <a:xfrm>
            <a:off x="28194000" y="-5201474"/>
            <a:ext cx="15832033" cy="1427966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A89D9BBB-90C7-490E-A60F-51E86B8E3375}"/>
              </a:ext>
            </a:extLst>
          </p:cNvPr>
          <p:cNvSpPr/>
          <p:nvPr/>
        </p:nvSpPr>
        <p:spPr>
          <a:xfrm>
            <a:off x="30354043" y="-5201474"/>
            <a:ext cx="15832033" cy="1427966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3B876FC8-9BB3-417C-B0E6-11949B4DBC62}"/>
              </a:ext>
            </a:extLst>
          </p:cNvPr>
          <p:cNvSpPr/>
          <p:nvPr/>
        </p:nvSpPr>
        <p:spPr>
          <a:xfrm>
            <a:off x="30369283" y="-5429771"/>
            <a:ext cx="15832033" cy="1427966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01D19428-766B-4010-A3F0-37B6355833AE}"/>
              </a:ext>
            </a:extLst>
          </p:cNvPr>
          <p:cNvSpPr/>
          <p:nvPr/>
        </p:nvSpPr>
        <p:spPr>
          <a:xfrm>
            <a:off x="30830520" y="-5355556"/>
            <a:ext cx="15832033" cy="1427966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245644ED-2B00-4820-9B1A-4273B0F1D555}"/>
              </a:ext>
            </a:extLst>
          </p:cNvPr>
          <p:cNvSpPr/>
          <p:nvPr/>
        </p:nvSpPr>
        <p:spPr>
          <a:xfrm>
            <a:off x="30861000" y="-5218699"/>
            <a:ext cx="15832033" cy="1427966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1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13 0.00995 L 0.15261 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13 0.00996 L 0.15261 -1.85185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xit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3242 0.00949 L -0.06797 1.85185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48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2.22222E-6 L -0.06133 0.022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1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2514600" y="0"/>
            <a:ext cx="4376699" cy="853225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HĐ2: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0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9F4405-EEC5-4064-9788-482B87D3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9" y="0"/>
            <a:ext cx="9144000" cy="6858000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:a16="http://schemas.microsoft.com/office/drawing/2014/main" id="{C355D9D6-D327-4801-B836-673FC9B59DB2}"/>
              </a:ext>
            </a:extLst>
          </p:cNvPr>
          <p:cNvSpPr/>
          <p:nvPr/>
        </p:nvSpPr>
        <p:spPr>
          <a:xfrm rot="20917577">
            <a:off x="7360177" y="-440454"/>
            <a:ext cx="1398626" cy="7714236"/>
          </a:xfrm>
          <a:prstGeom prst="parallelogram">
            <a:avLst/>
          </a:prstGeom>
          <a:solidFill>
            <a:srgbClr val="D8B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23958F76-ED45-425F-8757-64C5E1ECDB88}"/>
              </a:ext>
            </a:extLst>
          </p:cNvPr>
          <p:cNvSpPr/>
          <p:nvPr/>
        </p:nvSpPr>
        <p:spPr>
          <a:xfrm>
            <a:off x="7959665" y="-197168"/>
            <a:ext cx="1398626" cy="7055168"/>
          </a:xfrm>
          <a:prstGeom prst="parallelogram">
            <a:avLst/>
          </a:prstGeom>
          <a:solidFill>
            <a:srgbClr val="4E5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17C9AF-0A84-4587-ABC3-8D6A50F04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2144" y="-502617"/>
            <a:ext cx="1081310" cy="140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0BA4C9-1FF6-4D14-8255-382B07EBB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8061" y="913870"/>
            <a:ext cx="1595592" cy="2014526"/>
          </a:xfrm>
          <a:prstGeom prst="rect">
            <a:avLst/>
          </a:prstGeom>
        </p:spPr>
      </p:pic>
      <p:sp>
        <p:nvSpPr>
          <p:cNvPr id="16" name="Parallelogram 15">
            <a:extLst>
              <a:ext uri="{FF2B5EF4-FFF2-40B4-BE49-F238E27FC236}">
                <a16:creationId xmlns:a16="http://schemas.microsoft.com/office/drawing/2014/main" id="{C9A1E5F3-D85A-4C6C-9B33-9558C6450B9D}"/>
              </a:ext>
            </a:extLst>
          </p:cNvPr>
          <p:cNvSpPr/>
          <p:nvPr/>
        </p:nvSpPr>
        <p:spPr>
          <a:xfrm>
            <a:off x="1069922" y="-623206"/>
            <a:ext cx="1398626" cy="7714236"/>
          </a:xfrm>
          <a:prstGeom prst="parallelogram">
            <a:avLst/>
          </a:prstGeom>
          <a:solidFill>
            <a:srgbClr val="7BBEB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D7FDCD-B470-46F8-89FA-C6B62EB95F8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59062" y="4225581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C1F9012E-5944-41D2-8722-60B8C51A7F19}"/>
              </a:ext>
            </a:extLst>
          </p:cNvPr>
          <p:cNvSpPr/>
          <p:nvPr/>
        </p:nvSpPr>
        <p:spPr>
          <a:xfrm>
            <a:off x="212365" y="-197168"/>
            <a:ext cx="1398626" cy="7055168"/>
          </a:xfrm>
          <a:prstGeom prst="parallelogram">
            <a:avLst/>
          </a:prstGeom>
          <a:solidFill>
            <a:srgbClr val="AF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633563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1873413" y="5084325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187341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BE6DDA6-0E8C-435D-8205-B87CBA55B29E}"/>
              </a:ext>
            </a:extLst>
          </p:cNvPr>
          <p:cNvSpPr/>
          <p:nvPr/>
        </p:nvSpPr>
        <p:spPr>
          <a:xfrm>
            <a:off x="1391997" y="3763076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1405406" y="3763075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862F506-E18A-4C34-BFEC-E5A2F5DC0554}"/>
              </a:ext>
            </a:extLst>
          </p:cNvPr>
          <p:cNvSpPr/>
          <p:nvPr/>
        </p:nvSpPr>
        <p:spPr>
          <a:xfrm>
            <a:off x="1460571" y="4828222"/>
            <a:ext cx="694641" cy="833868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B461857-E04A-4DA5-BD17-CC3DD0397291}"/>
              </a:ext>
            </a:extLst>
          </p:cNvPr>
          <p:cNvSpPr/>
          <p:nvPr/>
        </p:nvSpPr>
        <p:spPr>
          <a:xfrm>
            <a:off x="6207205" y="5662090"/>
            <a:ext cx="538328" cy="615402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A54360A-A42A-4475-A30E-000BF448B8ED}"/>
              </a:ext>
            </a:extLst>
          </p:cNvPr>
          <p:cNvSpPr/>
          <p:nvPr/>
        </p:nvSpPr>
        <p:spPr>
          <a:xfrm>
            <a:off x="3290774" y="4744362"/>
            <a:ext cx="327500" cy="374389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F2C5C48-996A-41F0-BA86-111A906049E9}"/>
              </a:ext>
            </a:extLst>
          </p:cNvPr>
          <p:cNvSpPr/>
          <p:nvPr/>
        </p:nvSpPr>
        <p:spPr>
          <a:xfrm>
            <a:off x="2602654" y="1222022"/>
            <a:ext cx="426037" cy="511427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BDECB4D-FCBE-4DA0-91C1-FE019798055D}"/>
              </a:ext>
            </a:extLst>
          </p:cNvPr>
          <p:cNvSpPr/>
          <p:nvPr/>
        </p:nvSpPr>
        <p:spPr>
          <a:xfrm>
            <a:off x="5902729" y="3324508"/>
            <a:ext cx="553331" cy="615395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id="{D7F98401-D3EC-43BE-89E3-102D21780BE8}"/>
              </a:ext>
            </a:extLst>
          </p:cNvPr>
          <p:cNvSpPr/>
          <p:nvPr/>
        </p:nvSpPr>
        <p:spPr>
          <a:xfrm>
            <a:off x="28194000" y="-5201474"/>
            <a:ext cx="15832033" cy="1427966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A89D9BBB-90C7-490E-A60F-51E86B8E3375}"/>
              </a:ext>
            </a:extLst>
          </p:cNvPr>
          <p:cNvSpPr/>
          <p:nvPr/>
        </p:nvSpPr>
        <p:spPr>
          <a:xfrm>
            <a:off x="30354043" y="-5201474"/>
            <a:ext cx="15832033" cy="1427966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id="{3B876FC8-9BB3-417C-B0E6-11949B4DBC62}"/>
              </a:ext>
            </a:extLst>
          </p:cNvPr>
          <p:cNvSpPr/>
          <p:nvPr/>
        </p:nvSpPr>
        <p:spPr>
          <a:xfrm>
            <a:off x="30369283" y="-5429771"/>
            <a:ext cx="15832033" cy="1427966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id="{01D19428-766B-4010-A3F0-37B6355833AE}"/>
              </a:ext>
            </a:extLst>
          </p:cNvPr>
          <p:cNvSpPr/>
          <p:nvPr/>
        </p:nvSpPr>
        <p:spPr>
          <a:xfrm>
            <a:off x="30830520" y="-5355556"/>
            <a:ext cx="15832033" cy="1427966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id="{245644ED-2B00-4820-9B1A-4273B0F1D555}"/>
              </a:ext>
            </a:extLst>
          </p:cNvPr>
          <p:cNvSpPr/>
          <p:nvPr/>
        </p:nvSpPr>
        <p:spPr>
          <a:xfrm>
            <a:off x="30861000" y="-5218699"/>
            <a:ext cx="15832033" cy="1427966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7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13 0.00995 L 0.15261 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13 0.00996 L 0.15261 -1.85185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xit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3242 0.00949 L -0.06797 1.85185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48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2.22222E-6 L -0.06133 0.022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1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00400" y="745785"/>
            <a:ext cx="2920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1961252"/>
            <a:ext cx="32608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3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cái</a:t>
            </a:r>
            <a:endParaRPr lang="en-US" sz="3200" b="1" cap="none" spc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endParaRPr lang="en-US" sz="3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88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156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BI</cp:lastModifiedBy>
  <cp:revision>10</cp:revision>
  <dcterms:created xsi:type="dcterms:W3CDTF">2021-11-13T12:47:57Z</dcterms:created>
  <dcterms:modified xsi:type="dcterms:W3CDTF">2022-03-15T09:24:25Z</dcterms:modified>
</cp:coreProperties>
</file>