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7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0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4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0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8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8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8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73A2-D4CB-499C-AAE1-5AF7D0601D1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0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3500" y="134593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GIANG BIÊN</a:t>
            </a:r>
            <a:endParaRPr 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7300" y="2800350"/>
            <a:ext cx="6934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HOẠT ĐỘNG: NHẬN BIẾT TẬP NÓI</a:t>
            </a:r>
          </a:p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ĐỀ TÀI: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Đồ dùng để ăn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Lứa tuổi: 24-36 tháng</a:t>
            </a: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93434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51" y="842479"/>
            <a:ext cx="1238250" cy="105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35255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Ổn định tổ chức</a:t>
            </a:r>
          </a:p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- Cô và trẻ hát bài hát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Mời bạn ăn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Trò chuyện với trẻ về nội dung bài hát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35255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Nhận biết và gọi tên đồ dùng: “Cái bát, cái thìa”</a:t>
            </a:r>
          </a:p>
          <a:p>
            <a:pPr algn="ctr"/>
            <a:endParaRPr lang="en-US" sz="24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35255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Chơi trò chơi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35255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Kết thúc: Động viên khen ngợi trẻ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100</Words>
  <Application>Microsoft Office PowerPoint</Application>
  <PresentationFormat>On-screen Show (16:9)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15</cp:revision>
  <dcterms:created xsi:type="dcterms:W3CDTF">2022-09-30T00:54:41Z</dcterms:created>
  <dcterms:modified xsi:type="dcterms:W3CDTF">2022-11-08T02:58:57Z</dcterms:modified>
</cp:coreProperties>
</file>