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478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5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28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/03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01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/04/2022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Đi đường em nhớ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38549" y="2522178"/>
            <a:ext cx="3128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về một số phương tiện giao thông đường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hàng không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Tô màu máy bay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650626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trẻ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nhận ra quy tắc sắp xếp theo mẫu có sẵn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41954" y="4874280"/>
            <a:ext cx="260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PTNN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Truyện qua đường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21</cp:revision>
  <dcterms:created xsi:type="dcterms:W3CDTF">2022-01-03T15:33:34Z</dcterms:created>
  <dcterms:modified xsi:type="dcterms:W3CDTF">2022-03-27T13:33:03Z</dcterms:modified>
</cp:coreProperties>
</file>