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5" r:id="rId4"/>
    <p:sldId id="266" r:id="rId5"/>
    <p:sldId id="271" r:id="rId6"/>
    <p:sldId id="263" r:id="rId7"/>
    <p:sldId id="268" r:id="rId8"/>
    <p:sldId id="270" r:id="rId9"/>
    <p:sldId id="257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1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6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0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5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6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2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8208-4BAD-47EB-85E8-0DE8A6DCE745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5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SXED`q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761094" y="1690688"/>
            <a:ext cx="926712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Bé</a:t>
            </a:r>
            <a:r>
              <a:rPr lang="en-US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làm</a:t>
            </a:r>
            <a:r>
              <a:rPr lang="en-US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quen</a:t>
            </a:r>
            <a:r>
              <a:rPr lang="en-US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với</a:t>
            </a:r>
            <a:endParaRPr lang="en-US" sz="80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8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hình</a:t>
            </a:r>
            <a:r>
              <a:rPr lang="en-US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Vuông,hình</a:t>
            </a:r>
            <a:r>
              <a:rPr lang="en-US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Tròn</a:t>
            </a:r>
            <a:endParaRPr lang="en-US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3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014" y="2399298"/>
            <a:ext cx="80899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con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giỏi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quá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201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7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086" y="198568"/>
            <a:ext cx="476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gì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xuất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hiện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5" name="Flowchart: Connector 4"/>
          <p:cNvSpPr/>
          <p:nvPr/>
        </p:nvSpPr>
        <p:spPr>
          <a:xfrm>
            <a:off x="3783875" y="1451693"/>
            <a:ext cx="4423162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926486" y="5506004"/>
            <a:ext cx="2339788" cy="1250684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7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086" y="198568"/>
            <a:ext cx="4483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gì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xuất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hiện</a:t>
            </a:r>
            <a:endParaRPr lang="en-US" sz="4800" b="1" dirty="0"/>
          </a:p>
        </p:txBody>
      </p:sp>
      <p:sp>
        <p:nvSpPr>
          <p:cNvPr id="4" name="Flowchart: Process 3"/>
          <p:cNvSpPr/>
          <p:nvPr/>
        </p:nvSpPr>
        <p:spPr>
          <a:xfrm>
            <a:off x="3917121" y="1394864"/>
            <a:ext cx="4050487" cy="352407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38786" y="5212472"/>
            <a:ext cx="2915187" cy="1250684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086" y="198568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gì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biến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mất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4" name="Flowchart: Process 3"/>
          <p:cNvSpPr/>
          <p:nvPr/>
        </p:nvSpPr>
        <p:spPr>
          <a:xfrm>
            <a:off x="6453737" y="1493454"/>
            <a:ext cx="4050487" cy="352407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523999" y="1332221"/>
            <a:ext cx="3685309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321381" y="5456167"/>
            <a:ext cx="2592288" cy="1225432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96759" y="5506004"/>
            <a:ext cx="2339788" cy="1250684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086" y="198568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gì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biến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mất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4" name="Flowchart: Process 3"/>
          <p:cNvSpPr/>
          <p:nvPr/>
        </p:nvSpPr>
        <p:spPr>
          <a:xfrm>
            <a:off x="6453737" y="1493454"/>
            <a:ext cx="4050487" cy="352407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523999" y="1332221"/>
            <a:ext cx="3685309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481861" y="5420698"/>
            <a:ext cx="2339788" cy="79214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12737" y="5420698"/>
            <a:ext cx="2357624" cy="87381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9"/>
            <a:ext cx="12191238" cy="6857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127" y="479284"/>
            <a:ext cx="641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solidFill>
                  <a:schemeClr val="bg1"/>
                </a:solidFill>
              </a:rPr>
              <a:t>Hình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vuông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có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mấy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cạnh</a:t>
            </a:r>
            <a:r>
              <a:rPr lang="en-GB" sz="4400" dirty="0" smtClean="0">
                <a:solidFill>
                  <a:schemeClr val="bg1"/>
                </a:solidFill>
              </a:rPr>
              <a:t>?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975748" y="1925233"/>
            <a:ext cx="4097009" cy="3621059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82831" y="4520995"/>
            <a:ext cx="2339788" cy="79214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97217" y="3322402"/>
            <a:ext cx="2325401" cy="871176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97217" y="2118632"/>
            <a:ext cx="2357624" cy="87381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12741"/>
            <a:ext cx="12191239" cy="67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8956" y="198568"/>
            <a:ext cx="7796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tròn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có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lăn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được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không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5" name="Flowchart: Connector 4"/>
          <p:cNvSpPr/>
          <p:nvPr/>
        </p:nvSpPr>
        <p:spPr>
          <a:xfrm>
            <a:off x="4474325" y="1184190"/>
            <a:ext cx="3685309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02272" y="5557355"/>
            <a:ext cx="2357624" cy="87381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7232" y="5557355"/>
            <a:ext cx="2339788" cy="79214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1" y="-406762"/>
            <a:ext cx="12191239" cy="67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8956" y="198568"/>
            <a:ext cx="7796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tròn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có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lăn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được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không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5" name="Flowchart: Connector 4"/>
          <p:cNvSpPr/>
          <p:nvPr/>
        </p:nvSpPr>
        <p:spPr>
          <a:xfrm>
            <a:off x="1301634" y="1215392"/>
            <a:ext cx="3685309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02272" y="5557355"/>
            <a:ext cx="2357624" cy="87381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7232" y="5557355"/>
            <a:ext cx="2339788" cy="79214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5 -0.10509 L 0.03295 -0.10486 C 0.03776 -0.10439 0.04271 -0.10416 0.04766 -0.10301 C 0.04883 -0.10277 0.05 -0.10208 0.05104 -0.10092 C 0.05196 -0.1 0.05248 -0.09814 0.05339 -0.09699 C 0.05443 -0.09537 0.0556 -0.09421 0.05677 -0.09282 C 0.05755 -0.09097 0.05808 -0.08842 0.05899 -0.0868 C 0.0694 -0.0699 0.06823 -0.07338 0.07839 -0.06273 C 0.0819 -0.05879 0.08112 -0.0581 0.08516 -0.05648 C 0.09089 -0.05416 0.09766 -0.05347 0.10339 -0.05254 C 0.10899 -0.05393 0.11485 -0.05439 0.12045 -0.05648 C 0.12435 -0.0581 0.1237 -0.0625 0.12604 -0.06666 C 0.12709 -0.06828 0.12826 -0.06967 0.12943 -0.0706 C 0.13255 -0.07314 0.14115 -0.0743 0.1431 -0.07477 C 0.14505 -0.07407 0.14727 -0.07477 0.14883 -0.07268 C 0.15013 -0.07106 0.15013 -0.06713 0.15104 -0.06458 C 0.15209 -0.0618 0.15352 -0.05949 0.15443 -0.05648 C 0.15547 -0.05347 0.1556 -0.04953 0.15677 -0.04652 C 0.15873 -0.0412 0.16146 -0.03727 0.16354 -0.0324 C 0.16524 -0.0287 0.16849 -0.01736 0.17149 -0.01412 C 0.17292 -0.01273 0.17461 -0.01273 0.17604 -0.01203 C 0.20443 -0.01319 0.22813 0.01644 0.23633 -0.02222 C 0.23685 -0.02477 0.23698 -0.02754 0.2375 -0.03032 C 0.23815 -0.03426 0.23893 -0.03842 0.23972 -0.04236 C 0.24011 -0.05856 0.24024 -0.07477 0.24089 -0.09097 C 0.24102 -0.09629 0.24245 -0.1 0.2431 -0.10509 C 0.24401 -0.11111 0.24466 -0.11713 0.24545 -0.12314 C 0.24571 -0.12592 0.24597 -0.1287 0.24662 -0.13125 C 0.24753 -0.13518 0.25183 -0.14421 0.25339 -0.14537 C 0.25547 -0.14722 0.25795 -0.14676 0.26016 -0.14745 C 0.26211 -0.14884 0.26393 -0.15069 0.26589 -0.15162 C 0.27774 -0.15648 0.29896 -0.15208 0.30677 -0.15162 C 0.30873 -0.14814 0.31081 -0.14514 0.3125 -0.14143 C 0.31615 -0.13356 0.32266 -0.11713 0.32266 -0.11689 C 0.32526 -0.09884 0.32227 -0.12152 0.325 -0.0949 C 0.32526 -0.09213 0.32578 -0.08958 0.32617 -0.0868 C 0.32891 -0.04259 0.32513 -0.09768 0.32956 -0.04652 C 0.33047 -0.03588 0.32891 -0.02939 0.33295 -0.02222 C 0.33386 -0.0206 0.33516 -0.01944 0.33633 -0.01805 C 0.34427 -0.01875 0.35274 -0.01527 0.36016 -0.02014 C 0.36576 -0.02384 0.36849 -0.03495 0.37266 -0.04236 C 0.37422 -0.04514 0.37526 -0.04907 0.37722 -0.05046 C 0.37995 -0.05254 0.38255 -0.05463 0.38516 -0.05648 C 0.38633 -0.0574 0.3875 -0.05787 0.38867 -0.05856 C 0.3905 -0.05995 0.39245 -0.06134 0.39427 -0.06273 C 0.39545 -0.06342 0.39662 -0.06389 0.39766 -0.06458 C 0.39961 -0.06597 0.40143 -0.06782 0.40339 -0.06875 C 0.40638 -0.0699 0.40951 -0.0699 0.4125 -0.0706 C 0.41446 -0.07129 0.41628 -0.07199 0.41823 -0.07268 C 0.42578 -0.07199 0.43334 -0.07222 0.44089 -0.0706 C 0.44323 -0.07014 0.44545 -0.06805 0.44766 -0.06666 L 0.45117 -0.06458 C 0.45222 -0.06319 0.45365 -0.0625 0.45456 -0.06064 C 0.45742 -0.05463 0.45847 -0.05046 0.46029 -0.04444 L 0.44662 0.01227 " pathEditMode="relative" rAng="0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7571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398189" y="81312"/>
            <a:ext cx="6470073" cy="10252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/>
              <a:t>Đồ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vật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nào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có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dạng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hình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vuông</a:t>
            </a:r>
            <a:r>
              <a:rPr lang="en-GB" sz="3600" b="1" dirty="0" smtClean="0"/>
              <a:t>?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0" y="1620768"/>
            <a:ext cx="2484726" cy="2484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t="6885" r="11204" b="5703"/>
          <a:stretch/>
        </p:blipFill>
        <p:spPr>
          <a:xfrm>
            <a:off x="485843" y="593930"/>
            <a:ext cx="2576946" cy="2521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89" y="1556714"/>
            <a:ext cx="2576946" cy="252018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65953" y="5583381"/>
            <a:ext cx="2396836" cy="775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Khung</a:t>
            </a:r>
            <a:r>
              <a:rPr lang="en-GB" sz="2800" dirty="0" smtClean="0"/>
              <a:t> </a:t>
            </a:r>
            <a:r>
              <a:rPr lang="en-GB" sz="2800" dirty="0" err="1" smtClean="0"/>
              <a:t>tranh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4780753" y="5569312"/>
            <a:ext cx="2396836" cy="775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Khung</a:t>
            </a:r>
            <a:r>
              <a:rPr lang="en-GB" sz="2800" dirty="0" smtClean="0"/>
              <a:t> </a:t>
            </a:r>
            <a:r>
              <a:rPr lang="en-GB" sz="2800" dirty="0" err="1" smtClean="0"/>
              <a:t>cửa</a:t>
            </a:r>
            <a:r>
              <a:rPr lang="en-GB" sz="2800" dirty="0" smtClean="0"/>
              <a:t> </a:t>
            </a:r>
            <a:r>
              <a:rPr lang="en-GB" sz="2800" dirty="0" err="1" smtClean="0"/>
              <a:t>sổ</a:t>
            </a:r>
            <a:r>
              <a:rPr lang="en-GB" sz="2800" dirty="0" smtClean="0"/>
              <a:t> 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8895553" y="5569312"/>
            <a:ext cx="2396836" cy="775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Đồng</a:t>
            </a:r>
            <a:r>
              <a:rPr lang="en-GB" sz="2800" dirty="0" smtClean="0"/>
              <a:t> </a:t>
            </a:r>
            <a:r>
              <a:rPr lang="en-GB" sz="2800" dirty="0" err="1" smtClean="0"/>
              <a:t>Hồ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83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02824 L -0.33828 -0.16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-9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_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0.65652 -0.19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26" y="-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_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94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SXED`q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26</cp:revision>
  <dcterms:created xsi:type="dcterms:W3CDTF">2021-11-12T03:33:37Z</dcterms:created>
  <dcterms:modified xsi:type="dcterms:W3CDTF">2021-11-13T04:59:15Z</dcterms:modified>
</cp:coreProperties>
</file>