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71" r:id="rId3"/>
    <p:sldId id="258" r:id="rId4"/>
    <p:sldId id="260" r:id="rId5"/>
    <p:sldId id="264" r:id="rId6"/>
    <p:sldId id="270" r:id="rId7"/>
    <p:sldId id="261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7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632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BF9290-393B-4E46-BE52-7CF9741B7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881"/>
            <a:ext cx="12192000" cy="6872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F2D9A-36F7-464A-913F-F038BCE36FC3}"/>
              </a:ext>
            </a:extLst>
          </p:cNvPr>
          <p:cNvSpPr txBox="1"/>
          <p:nvPr/>
        </p:nvSpPr>
        <p:spPr>
          <a:xfrm>
            <a:off x="2625350" y="1461012"/>
            <a:ext cx="750513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  <a:p>
            <a:endParaRPr 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3B915-AF3B-469A-8F47-16E107687964}"/>
              </a:ext>
            </a:extLst>
          </p:cNvPr>
          <p:cNvSpPr txBox="1"/>
          <p:nvPr/>
        </p:nvSpPr>
        <p:spPr>
          <a:xfrm>
            <a:off x="3632874" y="2568401"/>
            <a:ext cx="53062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tài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Đối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– 36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8FE80-AC4C-4F15-9DEA-4FADCE1F8715}"/>
              </a:ext>
            </a:extLst>
          </p:cNvPr>
          <p:cNvSpPr txBox="1"/>
          <p:nvPr/>
        </p:nvSpPr>
        <p:spPr>
          <a:xfrm>
            <a:off x="3827509" y="-49582"/>
            <a:ext cx="472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ỦY BAN NHÂN DÂN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MẦM NON ĐÔ THỊ VIỆT HƯNG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4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-177401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2758" y="1296537"/>
            <a:ext cx="5581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VIDEO THỰC HIỆN</a:t>
            </a:r>
          </a:p>
        </p:txBody>
      </p:sp>
    </p:spTree>
    <p:extLst>
      <p:ext uri="{BB962C8B-B14F-4D97-AF65-F5344CB8AC3E}">
        <p14:creationId xmlns:p14="http://schemas.microsoft.com/office/powerpoint/2010/main" val="40710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-44885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440044" y="2524563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TRẺ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9823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3.33333E-6 L -2.08333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0" y="1054645"/>
            <a:ext cx="8001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5567"/>
      </p:ext>
    </p:extLst>
  </p:cSld>
  <p:clrMapOvr>
    <a:masterClrMapping/>
  </p:clrMapOvr>
  <p:transition spd="slow" advClick="0" advTm="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3081337" y="348404"/>
            <a:ext cx="602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902009-1281-4E90-A30A-B2FC75A903BC}"/>
              </a:ext>
            </a:extLst>
          </p:cNvPr>
          <p:cNvSpPr txBox="1"/>
          <p:nvPr/>
        </p:nvSpPr>
        <p:spPr>
          <a:xfrm>
            <a:off x="2871788" y="1034080"/>
            <a:ext cx="7038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l">
              <a:buFontTx/>
              <a:buChar char="-"/>
            </a:pP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l"/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228BA-7435-4886-9C40-0A1264F4FDC9}"/>
              </a:ext>
            </a:extLst>
          </p:cNvPr>
          <p:cNvSpPr txBox="1"/>
          <p:nvPr/>
        </p:nvSpPr>
        <p:spPr>
          <a:xfrm>
            <a:off x="3081337" y="3776122"/>
            <a:ext cx="602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C2C92-B13D-4F39-B07C-65DE0A352299}"/>
              </a:ext>
            </a:extLst>
          </p:cNvPr>
          <p:cNvSpPr txBox="1"/>
          <p:nvPr/>
        </p:nvSpPr>
        <p:spPr>
          <a:xfrm>
            <a:off x="2871788" y="4114676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29053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12" y="2820055"/>
            <a:ext cx="7038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ỔN ĐỊNH TỔ CHỨC</a:t>
            </a:r>
          </a:p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40628"/>
            <a:ext cx="703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1866901" y="5903032"/>
            <a:ext cx="875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247775"/>
            <a:ext cx="84582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3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1.48148E-6 L 8.33333E-7 -0.07222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330863" y="2465214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CÁNH BƯỚM</a:t>
            </a:r>
          </a:p>
        </p:txBody>
      </p:sp>
    </p:spTree>
    <p:extLst>
      <p:ext uri="{BB962C8B-B14F-4D97-AF65-F5344CB8AC3E}">
        <p14:creationId xmlns:p14="http://schemas.microsoft.com/office/powerpoint/2010/main" val="21096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1.48148E-6 L 2.29167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19637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08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1" y="412573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60" y="575553"/>
            <a:ext cx="7610900" cy="57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221780" y="656464"/>
            <a:ext cx="8270545" cy="586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2" y="1856096"/>
            <a:ext cx="3978322" cy="39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110</TotalTime>
  <Words>247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admin</cp:lastModifiedBy>
  <cp:revision>15</cp:revision>
  <dcterms:created xsi:type="dcterms:W3CDTF">2021-12-02T19:20:01Z</dcterms:created>
  <dcterms:modified xsi:type="dcterms:W3CDTF">2022-02-22T14:30:28Z</dcterms:modified>
</cp:coreProperties>
</file>