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7AB151C-CBFC-4212-B00C-06053DEF49E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197E-92A8-4E48-941A-235BC62544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151C-CBFC-4212-B00C-06053DEF49E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197E-92A8-4E48-941A-235BC62544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151C-CBFC-4212-B00C-06053DEF49E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197E-92A8-4E48-941A-235BC62544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151C-CBFC-4212-B00C-06053DEF49E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197E-92A8-4E48-941A-235BC625443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151C-CBFC-4212-B00C-06053DEF49E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197E-92A8-4E48-941A-235BC625443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151C-CBFC-4212-B00C-06053DEF49E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197E-92A8-4E48-941A-235BC625443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151C-CBFC-4212-B00C-06053DEF49E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197E-92A8-4E48-941A-235BC62544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151C-CBFC-4212-B00C-06053DEF49E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197E-92A8-4E48-941A-235BC625443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151C-CBFC-4212-B00C-06053DEF49E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197E-92A8-4E48-941A-235BC62544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151C-CBFC-4212-B00C-06053DEF49E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197E-92A8-4E48-941A-235BC625443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151C-CBFC-4212-B00C-06053DEF49E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197E-92A8-4E48-941A-235BC62544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7AB151C-CBFC-4212-B00C-06053DEF49E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628197E-92A8-4E48-941A-235BC62544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199" y="1143000"/>
            <a:ext cx="784167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PHÒNG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DỤC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ĐÀO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TẠO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QUẬN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TRƯỜNG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MẦM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KHỐI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Lĩnh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vực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toán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So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nhỡ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Nhung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11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1905000" y="1524000"/>
            <a:ext cx="5257800" cy="3075709"/>
          </a:xfrm>
          <a:prstGeom prst="triangle">
            <a:avLst>
              <a:gd name="adj" fmla="val 4943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3200400" y="1524000"/>
            <a:ext cx="2590800" cy="1524001"/>
          </a:xfrm>
          <a:prstGeom prst="triangle">
            <a:avLst>
              <a:gd name="adj" fmla="val 4934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3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343" y="1981200"/>
            <a:ext cx="897393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 2: </a:t>
            </a:r>
          </a:p>
          <a:p>
            <a:pPr algn="ctr"/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4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1000" y="1219200"/>
            <a:ext cx="3429000" cy="3505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495800" y="2285999"/>
            <a:ext cx="2286000" cy="228600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543800" y="3429000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9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19400" y="1905000"/>
            <a:ext cx="3429000" cy="3505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971800" y="1905000"/>
            <a:ext cx="3048000" cy="2819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352800" y="1905000"/>
            <a:ext cx="2286000" cy="1981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1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066800"/>
            <a:ext cx="437171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</a:p>
          <a:p>
            <a:pPr algn="ctr"/>
            <a:endParaRPr lang="en-US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1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581400"/>
            <a:ext cx="1981200" cy="167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549236"/>
            <a:ext cx="2971800" cy="27085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4191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5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609600"/>
            <a:ext cx="4038600" cy="5562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382" y="3390900"/>
            <a:ext cx="2874818" cy="2781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540" y="4495800"/>
            <a:ext cx="2218459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7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271713"/>
            <a:ext cx="2590800" cy="30064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3962400" cy="4152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983" y="3295650"/>
            <a:ext cx="1731817" cy="198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0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4015" y="2971800"/>
            <a:ext cx="67249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2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443841"/>
            <a:ext cx="7924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1.Kiến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to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2.Kỹ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sát,so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to-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duy,ghi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3.Thái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38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5750" cy="701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1066800"/>
            <a:ext cx="8610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indent="-342900">
              <a:buAutoNum type="arabicPeriod"/>
            </a:pP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 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 b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B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b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n, b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indent="-342900">
              <a:buAutoNum type="arabicPeriod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9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0"/>
            <a:ext cx="757130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 1: </a:t>
            </a:r>
          </a:p>
          <a:p>
            <a:pPr algn="ctr"/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29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524000"/>
            <a:ext cx="3276600" cy="3276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715000" y="3162300"/>
            <a:ext cx="1752600" cy="16105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9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524000"/>
            <a:ext cx="3276600" cy="3276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90600" y="1501486"/>
            <a:ext cx="1752600" cy="16105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7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685800"/>
            <a:ext cx="6096000" cy="3200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97973" y="4495800"/>
            <a:ext cx="2819400" cy="1371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2836" y="1981200"/>
            <a:ext cx="6096000" cy="3200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00545" y="1981200"/>
            <a:ext cx="2819400" cy="1371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2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609600" y="1267690"/>
            <a:ext cx="5257800" cy="3075709"/>
          </a:xfrm>
          <a:prstGeom prst="triangle">
            <a:avLst>
              <a:gd name="adj" fmla="val 4943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6096000" y="2819398"/>
            <a:ext cx="2133600" cy="1524001"/>
          </a:xfrm>
          <a:prstGeom prst="triangle">
            <a:avLst>
              <a:gd name="adj" fmla="val 4934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4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</TotalTime>
  <Words>236</Words>
  <Application>Microsoft Office PowerPoint</Application>
  <PresentationFormat>On-screen Show (4:3)</PresentationFormat>
  <Paragraphs>34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1</cp:revision>
  <dcterms:created xsi:type="dcterms:W3CDTF">2021-09-03T05:38:17Z</dcterms:created>
  <dcterms:modified xsi:type="dcterms:W3CDTF">2021-09-03T05:39:39Z</dcterms:modified>
</cp:coreProperties>
</file>