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5" r:id="rId3"/>
    <p:sldId id="296" r:id="rId4"/>
    <p:sldId id="290" r:id="rId5"/>
    <p:sldId id="289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E72A0-DCD4-46B2-BEB2-FFD0DA6172C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C420-9922-4A31-817F-15CDD02FB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1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4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493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0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679278" y="295117"/>
            <a:ext cx="10443301" cy="5850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261" y="1035229"/>
            <a:ext cx="8425815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Thứ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</a:t>
            </a:r>
            <a:r>
              <a:rPr lang="en-US" sz="3047" b="1" dirty="0" err="1">
                <a:latin typeface="HP001 4 hàng" pitchFamily="34" charset="0"/>
              </a:rPr>
              <a:t>ngày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tháng</a:t>
            </a:r>
            <a:r>
              <a:rPr lang="en-US" sz="3047" b="1" dirty="0">
                <a:latin typeface="HP001 4 hàng" pitchFamily="34" charset="0"/>
              </a:rPr>
              <a:t>  </a:t>
            </a:r>
            <a:r>
              <a:rPr lang="en-US" sz="3047" b="1" dirty="0" smtClean="0">
                <a:latin typeface="HP001 4 hàng" pitchFamily="34" charset="0"/>
              </a:rPr>
              <a:t>  </a:t>
            </a:r>
            <a:r>
              <a:rPr lang="en-US" sz="3047" b="1" dirty="0" err="1">
                <a:latin typeface="HP001 4 hàng" pitchFamily="34" charset="0"/>
              </a:rPr>
              <a:t>năm</a:t>
            </a:r>
            <a:r>
              <a:rPr lang="en-US" sz="3047" b="1" dirty="0">
                <a:latin typeface="HP001 4 hàng" pitchFamily="34" charset="0"/>
              </a:rPr>
              <a:t> </a:t>
            </a:r>
            <a:r>
              <a:rPr lang="en-US" sz="3047" b="1" dirty="0" smtClean="0">
                <a:latin typeface="HP001 4 hàng" pitchFamily="34" charset="0"/>
              </a:rPr>
              <a:t>2023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93499" y="1666813"/>
            <a:ext cx="222392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47" b="1" dirty="0" err="1">
                <a:latin typeface="HP001 4 hàng" pitchFamily="34" charset="0"/>
              </a:rPr>
              <a:t>Toán</a:t>
            </a:r>
            <a:endParaRPr lang="en-US" sz="3047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9938" y="2218367"/>
            <a:ext cx="92545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40  :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Luyện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err="1" smtClean="0">
                <a:latin typeface="HP001 4 hàng" pitchFamily="34" charset="0"/>
                <a:cs typeface="Times New Roman" pitchFamily="18" charset="0"/>
              </a:rPr>
              <a:t>tập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   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(</a:t>
            </a:r>
            <a:r>
              <a:rPr lang="en-US" sz="3047" b="1" dirty="0" err="1">
                <a:latin typeface="HP001 4 hàng" pitchFamily="34" charset="0"/>
                <a:cs typeface="Times New Roman" pitchFamily="18" charset="0"/>
              </a:rPr>
              <a:t>Trang</a:t>
            </a:r>
            <a:r>
              <a:rPr lang="en-US" sz="3047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047" b="1" dirty="0" smtClean="0">
                <a:latin typeface="HP001 4 hàng" pitchFamily="34" charset="0"/>
                <a:cs typeface="Times New Roman" pitchFamily="18" charset="0"/>
              </a:rPr>
              <a:t>1 3)</a:t>
            </a:r>
            <a:endParaRPr lang="en-US" sz="3047" dirty="0"/>
          </a:p>
        </p:txBody>
      </p:sp>
    </p:spTree>
    <p:extLst>
      <p:ext uri="{BB962C8B-B14F-4D97-AF65-F5344CB8AC3E}">
        <p14:creationId xmlns:p14="http://schemas.microsoft.com/office/powerpoint/2010/main" val="390533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8016" y="477866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65475" y="142973"/>
            <a:ext cx="706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đạt: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766889" y="2356362"/>
            <a:ext cx="10209001" cy="755486"/>
            <a:chOff x="752655" y="2065203"/>
            <a:chExt cx="10209001" cy="755486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919289" y="4281118"/>
            <a:ext cx="10209001" cy="755486"/>
            <a:chOff x="752655" y="2065203"/>
            <a:chExt cx="10209001" cy="755486"/>
          </a:xfrm>
        </p:grpSpPr>
        <p:grpSp>
          <p:nvGrpSpPr>
            <p:cNvPr id="35" name="Group 34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37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38" name="图片 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39" name="图片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80136" y="2602235"/>
            <a:ext cx="8811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15198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150482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1144589" y="1630141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730152" y="3847727"/>
            <a:ext cx="5236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535208" y="3847727"/>
            <a:ext cx="4993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EAC2209-37BC-42A7-AC2B-63839DFB89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8306" y="264235"/>
            <a:ext cx="5684788" cy="3749541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939248" y="14900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1376570" y="1192305"/>
            <a:ext cx="5555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/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6F052F-F541-4263-9B8C-C9B3766836F2}"/>
              </a:ext>
            </a:extLst>
          </p:cNvPr>
          <p:cNvSpPr txBox="1"/>
          <p:nvPr/>
        </p:nvSpPr>
        <p:spPr>
          <a:xfrm>
            <a:off x="4286937" y="398994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392F26-2792-411B-BC6A-372E5CF31047}"/>
              </a:ext>
            </a:extLst>
          </p:cNvPr>
          <p:cNvSpPr txBox="1"/>
          <p:nvPr/>
        </p:nvSpPr>
        <p:spPr>
          <a:xfrm>
            <a:off x="1205248" y="4513161"/>
            <a:ext cx="963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Với 5 đoạn tre như vậy, bác Hòa làm được số ống hút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/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5 = 25 (ống hút)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83E33D-341A-4D62-87F2-26F6D33FE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282" y="5071150"/>
                <a:ext cx="5065485" cy="523220"/>
              </a:xfrm>
              <a:prstGeom prst="rect">
                <a:avLst/>
              </a:prstGeom>
              <a:blipFill>
                <a:blip r:embed="rId5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5EB655C-4252-4332-A3CC-60D3DE632929}"/>
              </a:ext>
            </a:extLst>
          </p:cNvPr>
          <p:cNvSpPr txBox="1"/>
          <p:nvPr/>
        </p:nvSpPr>
        <p:spPr>
          <a:xfrm>
            <a:off x="3781443" y="5594370"/>
            <a:ext cx="477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25 ống hút.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/>
      <p:bldP spid="40" grpId="0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236</Words>
  <Application>Microsoft Office PowerPoint</Application>
  <PresentationFormat>Widescreen</PresentationFormat>
  <Paragraphs>74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 Math</vt:lpstr>
      <vt:lpstr>等线</vt:lpstr>
      <vt:lpstr>HP001 4 hàng</vt:lpstr>
      <vt:lpstr>Times New Roman</vt:lpstr>
      <vt:lpstr>UTM Cookies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167</cp:revision>
  <dcterms:created xsi:type="dcterms:W3CDTF">2021-06-02T01:34:28Z</dcterms:created>
  <dcterms:modified xsi:type="dcterms:W3CDTF">2023-01-29T08:08:24Z</dcterms:modified>
</cp:coreProperties>
</file>