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8.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9.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0.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1.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2.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10" r:id="rId6"/>
    <p:sldMasterId id="2147483723" r:id="rId7"/>
    <p:sldMasterId id="2147483736" r:id="rId8"/>
    <p:sldMasterId id="2147483749" r:id="rId9"/>
    <p:sldMasterId id="2147483762" r:id="rId10"/>
    <p:sldMasterId id="2147483775" r:id="rId11"/>
    <p:sldMasterId id="2147483788" r:id="rId12"/>
    <p:sldMasterId id="2147483801" r:id="rId13"/>
    <p:sldMasterId id="2147483813" r:id="rId14"/>
    <p:sldMasterId id="2147483826" r:id="rId15"/>
    <p:sldMasterId id="2147483852" r:id="rId16"/>
    <p:sldMasterId id="2147483865" r:id="rId17"/>
    <p:sldMasterId id="2147483878" r:id="rId18"/>
    <p:sldMasterId id="2147483891" r:id="rId19"/>
    <p:sldMasterId id="2147483917" r:id="rId20"/>
    <p:sldMasterId id="2147483943" r:id="rId21"/>
    <p:sldMasterId id="2147483955" r:id="rId22"/>
    <p:sldMasterId id="2147483967" r:id="rId23"/>
  </p:sldMasterIdLst>
  <p:notesMasterIdLst>
    <p:notesMasterId r:id="rId51"/>
  </p:notesMasterIdLst>
  <p:sldIdLst>
    <p:sldId id="257" r:id="rId24"/>
    <p:sldId id="275" r:id="rId25"/>
    <p:sldId id="276" r:id="rId26"/>
    <p:sldId id="258" r:id="rId27"/>
    <p:sldId id="278" r:id="rId28"/>
    <p:sldId id="279" r:id="rId29"/>
    <p:sldId id="300" r:id="rId30"/>
    <p:sldId id="281" r:id="rId31"/>
    <p:sldId id="280" r:id="rId32"/>
    <p:sldId id="282" r:id="rId33"/>
    <p:sldId id="283" r:id="rId34"/>
    <p:sldId id="284" r:id="rId35"/>
    <p:sldId id="265" r:id="rId36"/>
    <p:sldId id="286" r:id="rId37"/>
    <p:sldId id="299" r:id="rId38"/>
    <p:sldId id="285" r:id="rId39"/>
    <p:sldId id="287" r:id="rId40"/>
    <p:sldId id="288" r:id="rId41"/>
    <p:sldId id="301" r:id="rId42"/>
    <p:sldId id="290" r:id="rId43"/>
    <p:sldId id="291" r:id="rId44"/>
    <p:sldId id="292" r:id="rId45"/>
    <p:sldId id="293" r:id="rId46"/>
    <p:sldId id="295" r:id="rId47"/>
    <p:sldId id="297" r:id="rId48"/>
    <p:sldId id="302" r:id="rId49"/>
    <p:sldId id="29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0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8B9BB-E908-4675-B0CA-2E7197A5AE80}" type="datetimeFigureOut">
              <a:rPr lang="en-US" smtClean="0"/>
              <a:pPr/>
              <a:t>1/24/2022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7B907-3AE1-4E5E-9DE5-7001E1139D89}" type="slidenum">
              <a:rPr lang="en-US" smtClean="0"/>
              <a:pPr/>
              <a:t>‹#›</a:t>
            </a:fld>
            <a:endParaRPr lang="en-US"/>
          </a:p>
        </p:txBody>
      </p:sp>
    </p:spTree>
    <p:extLst>
      <p:ext uri="{BB962C8B-B14F-4D97-AF65-F5344CB8AC3E}">
        <p14:creationId xmlns:p14="http://schemas.microsoft.com/office/powerpoint/2010/main" val="329354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CEB158-4A91-4C04-BA7B-688F811399C7}" type="slidenum">
              <a:rPr lang="en-US" smtClean="0"/>
              <a:pPr/>
              <a:t>1</a:t>
            </a:fld>
            <a:endParaRPr lang="en-US"/>
          </a:p>
        </p:txBody>
      </p:sp>
      <p:sp>
        <p:nvSpPr>
          <p:cNvPr id="1433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34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C0606A8-FD4E-40AB-8919-A77B7F246EAE}" type="slidenum">
              <a:rPr lang="en-US" sz="1200"/>
              <a:pPr algn="r"/>
              <a:t>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1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2BB063-D44A-43C0-9B08-A98F123AF4E0}"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BB063-D44A-43C0-9B08-A98F123AF4E0}"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1585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586"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477"/>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586"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7282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0072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98516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5065"/>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5065"/>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1489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5065"/>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4682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834"/>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01087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40611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309"/>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31682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59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2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2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BB063-D44A-43C0-9B08-A98F123AF4E0}"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55"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55"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62840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25258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7270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577"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459"/>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577"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99906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44390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06321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5047"/>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5047"/>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02558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5047"/>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76758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814"/>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5714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978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1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BD087C-BE75-41A8-ADC4-18CDF047F7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61959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289"/>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6139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52126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45"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45"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5605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21788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5912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567"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439"/>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567"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7342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21767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99381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5027"/>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5027"/>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1910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5027"/>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8513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BC26A-3770-4E32-A108-C8F48D6CFC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62902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794"/>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6722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32267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269"/>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19949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76156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35"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35"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00169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4558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3189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557"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419"/>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557"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27805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5679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401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9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09310E-C8C2-40B7-B804-91FAEA8299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15757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5007"/>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5007"/>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73225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5007"/>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46171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9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BD087C-BE75-41A8-ADC4-18CDF047F7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5748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BC26A-3770-4E32-A108-C8F48D6CFC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6536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6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09310E-C8C2-40B7-B804-91FAEA8299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77453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DB1996-1538-40DA-A4DE-BC4EC8C87C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911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0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0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C08648-C822-49D8-AC0F-B0068BA2AA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71988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77DEBB-DF65-497B-A6DB-ED225754CE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13842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BC115E-49BD-4049-99A4-4F8CF2708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180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8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4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8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20CA90-BE65-4573-B882-19393ACF85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576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DB1996-1538-40DA-A4DE-BC4EC8C87C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41310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1DDC92-CEF6-4FF4-89DD-BA1FBF6297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7439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A518E5-A38A-4ACD-8AF4-493D0F493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26127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0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00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5E67A3-ADC3-40D0-AF48-7560AC49C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76033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768"/>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28579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92707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243"/>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77921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84903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22"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22"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79381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47465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639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C08648-C822-49D8-AC0F-B0068BA2AA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50486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544"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393"/>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544"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3702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8059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768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4981"/>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4981"/>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35262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4981"/>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52277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740"/>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9056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22678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215"/>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3473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27586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08"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08"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6705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77DEBB-DF65-497B-A6DB-ED225754CE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42933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1313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71898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530"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365"/>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530"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24884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23822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97842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4953"/>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4953"/>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2469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4953"/>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122236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660"/>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855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56077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135"/>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327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BC115E-49BD-4049-99A4-4F8CF2708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03687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18552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168"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168"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8245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37696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4221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90"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285"/>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490"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66477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0247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1301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4873"/>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4873"/>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04232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4873"/>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45393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626"/>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5675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4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54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4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20CA90-BE65-4573-B882-19393ACF85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46419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38473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101"/>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66977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02299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151"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151"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70686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343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6688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73"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251"/>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473"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77823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709954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7064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4839"/>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4839"/>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07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BB063-D44A-43C0-9B08-A98F123AF4E0}"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1DDC92-CEF6-4FF4-89DD-BA1FBF6297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52573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4839"/>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52421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590"/>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416267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8810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065"/>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55560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282920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133"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133"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759688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5836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7563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55"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215"/>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455"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02622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2009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A518E5-A38A-4ACD-8AF4-493D0F493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38673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622171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4803"/>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4803"/>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33191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4803"/>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48526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552"/>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507932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999922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027"/>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83703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94252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114"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114"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1488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548238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0083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2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2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5E67A3-ADC3-40D0-AF48-7560AC49C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492971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36"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177"/>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436"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19868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385658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923962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4765"/>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4765"/>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984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4765"/>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189421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470"/>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205100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435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6945"/>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28947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301532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073"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073"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221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1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BD087C-BE75-41A8-ADC4-18CDF047F7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049281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007898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206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395"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095"/>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395"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121066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1455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14797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4683"/>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4683"/>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2433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4683"/>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226378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7AE5DE-512F-4713-AC67-E8220C658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629916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AE3E4A-930A-40D1-9A88-E46DFE8EA5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40687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510301-80FC-4B93-A0F9-C49EFF38BE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2224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BC26A-3770-4E32-A108-C8F48D6CFC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11048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EE8B74-D1E7-4B85-ABCE-6B835EBC9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0292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A481EA-900B-4BD6-A25F-FAF0509EB9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34102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50D44D-C840-4389-BFE8-633996700F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06479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532C2F-BEDF-47A0-92D5-4F730A149B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35672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E4E8C2-D7F2-485C-9E38-EA0337BBC8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3028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D5A7CE-F96B-468B-8FC6-A7AB7B762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64077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BCAAF9-8F94-477C-ABB5-EB52AC48AC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539047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5B5E45-4C0D-4B4C-AF2A-66C6E3AEB5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89143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000000"/>
              </a:solidFill>
              <a:effectLst>
                <a:outerShdw blurRad="38100" dist="38100" dir="2700000" algn="tl">
                  <a:srgbClr val="000000">
                    <a:alpha val="43137"/>
                  </a:srgbClr>
                </a:outerShdw>
              </a:effectLst>
              <a:latin typeface="Times New Roman" pitchFamily="18" charset="0"/>
            </a:endParaRPr>
          </a:p>
        </p:txBody>
      </p:sp>
      <p:sp>
        <p:nvSpPr>
          <p:cNvPr id="64514"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6451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atin typeface="Times New Roman" pitchFamily="18" charset="0"/>
              </a:defRPr>
            </a:lvl1pPr>
          </a:lstStyle>
          <a:p>
            <a:pPr>
              <a:defRPr/>
            </a:pPr>
            <a:fld id="{E4B23AE1-72A7-4703-8315-095C25859A8F}"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atin typeface="Times New Roman" pitchFamily="18" charset="0"/>
              </a:defRPr>
            </a:lvl1pPr>
          </a:lstStyle>
          <a:p>
            <a:pPr>
              <a:defRPr/>
            </a:pPr>
            <a:endParaRPr lang="en-US"/>
          </a:p>
        </p:txBody>
      </p:sp>
    </p:spTree>
    <p:extLst>
      <p:ext uri="{BB962C8B-B14F-4D97-AF65-F5344CB8AC3E}">
        <p14:creationId xmlns:p14="http://schemas.microsoft.com/office/powerpoint/2010/main" val="215917148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019E89AB-AF00-4B44-B051-1BCD857BD6B6}" type="slidenum">
              <a:rPr lang="en-US"/>
              <a:pPr>
                <a:defRPr/>
              </a:pPr>
              <a:t>‹#›</a:t>
            </a:fld>
            <a:endParaRPr lang="en-US"/>
          </a:p>
        </p:txBody>
      </p:sp>
    </p:spTree>
    <p:extLst>
      <p:ext uri="{BB962C8B-B14F-4D97-AF65-F5344CB8AC3E}">
        <p14:creationId xmlns:p14="http://schemas.microsoft.com/office/powerpoint/2010/main" val="1890307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9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09310E-C8C2-40B7-B804-91FAEA8299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14703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291ADF3F-83A6-409E-B716-7A25A9EDA13C}" type="slidenum">
              <a:rPr lang="en-US"/>
              <a:pPr>
                <a:defRPr/>
              </a:pPr>
              <a:t>‹#›</a:t>
            </a:fld>
            <a:endParaRPr lang="en-US"/>
          </a:p>
        </p:txBody>
      </p:sp>
    </p:spTree>
    <p:extLst>
      <p:ext uri="{BB962C8B-B14F-4D97-AF65-F5344CB8AC3E}">
        <p14:creationId xmlns:p14="http://schemas.microsoft.com/office/powerpoint/2010/main" val="204341279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F6A610FB-08F8-4E9A-911D-AD5E867B0826}" type="slidenum">
              <a:rPr lang="en-US"/>
              <a:pPr>
                <a:defRPr/>
              </a:pPr>
              <a:t>‹#›</a:t>
            </a:fld>
            <a:endParaRPr lang="en-US"/>
          </a:p>
        </p:txBody>
      </p:sp>
    </p:spTree>
    <p:extLst>
      <p:ext uri="{BB962C8B-B14F-4D97-AF65-F5344CB8AC3E}">
        <p14:creationId xmlns:p14="http://schemas.microsoft.com/office/powerpoint/2010/main" val="380991610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C60D1D36-F39E-4334-A26A-5526787A659C}" type="slidenum">
              <a:rPr lang="en-US"/>
              <a:pPr>
                <a:defRPr/>
              </a:pPr>
              <a:t>‹#›</a:t>
            </a:fld>
            <a:endParaRPr lang="en-US"/>
          </a:p>
        </p:txBody>
      </p:sp>
    </p:spTree>
    <p:extLst>
      <p:ext uri="{BB962C8B-B14F-4D97-AF65-F5344CB8AC3E}">
        <p14:creationId xmlns:p14="http://schemas.microsoft.com/office/powerpoint/2010/main" val="10273216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781ACB30-B809-4550-9DE5-F747BC8B9851}" type="slidenum">
              <a:rPr lang="en-US"/>
              <a:pPr>
                <a:defRPr/>
              </a:pPr>
              <a:t>‹#›</a:t>
            </a:fld>
            <a:endParaRPr lang="en-US"/>
          </a:p>
        </p:txBody>
      </p:sp>
    </p:spTree>
    <p:extLst>
      <p:ext uri="{BB962C8B-B14F-4D97-AF65-F5344CB8AC3E}">
        <p14:creationId xmlns:p14="http://schemas.microsoft.com/office/powerpoint/2010/main" val="78721393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7A4B657D-A5F1-477C-ABD0-CB69D4B0D5B6}" type="slidenum">
              <a:rPr lang="en-US"/>
              <a:pPr>
                <a:defRPr/>
              </a:pPr>
              <a:t>‹#›</a:t>
            </a:fld>
            <a:endParaRPr lang="en-US"/>
          </a:p>
        </p:txBody>
      </p:sp>
    </p:spTree>
    <p:extLst>
      <p:ext uri="{BB962C8B-B14F-4D97-AF65-F5344CB8AC3E}">
        <p14:creationId xmlns:p14="http://schemas.microsoft.com/office/powerpoint/2010/main" val="22696667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9E0565B7-2F4F-4434-AC7E-F29C8E1DE23F}" type="slidenum">
              <a:rPr lang="en-US"/>
              <a:pPr>
                <a:defRPr/>
              </a:pPr>
              <a:t>‹#›</a:t>
            </a:fld>
            <a:endParaRPr lang="en-US"/>
          </a:p>
        </p:txBody>
      </p:sp>
    </p:spTree>
    <p:extLst>
      <p:ext uri="{BB962C8B-B14F-4D97-AF65-F5344CB8AC3E}">
        <p14:creationId xmlns:p14="http://schemas.microsoft.com/office/powerpoint/2010/main" val="359810446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75783E6E-3903-4C0A-8DC0-A55760740327}" type="slidenum">
              <a:rPr lang="en-US"/>
              <a:pPr>
                <a:defRPr/>
              </a:pPr>
              <a:t>‹#›</a:t>
            </a:fld>
            <a:endParaRPr lang="en-US"/>
          </a:p>
        </p:txBody>
      </p:sp>
    </p:spTree>
    <p:extLst>
      <p:ext uri="{BB962C8B-B14F-4D97-AF65-F5344CB8AC3E}">
        <p14:creationId xmlns:p14="http://schemas.microsoft.com/office/powerpoint/2010/main" val="354278993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E34B6B1C-DF98-4459-88A7-026340B7657F}" type="slidenum">
              <a:rPr lang="en-US"/>
              <a:pPr>
                <a:defRPr/>
              </a:pPr>
              <a:t>‹#›</a:t>
            </a:fld>
            <a:endParaRPr lang="en-US"/>
          </a:p>
        </p:txBody>
      </p:sp>
    </p:spTree>
    <p:extLst>
      <p:ext uri="{BB962C8B-B14F-4D97-AF65-F5344CB8AC3E}">
        <p14:creationId xmlns:p14="http://schemas.microsoft.com/office/powerpoint/2010/main" val="322007016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169F9909-F7EA-4258-8919-5AFD83C59F85}" type="slidenum">
              <a:rPr lang="en-US"/>
              <a:pPr>
                <a:defRPr/>
              </a:pPr>
              <a:t>‹#›</a:t>
            </a:fld>
            <a:endParaRPr lang="en-US"/>
          </a:p>
        </p:txBody>
      </p:sp>
    </p:spTree>
    <p:extLst>
      <p:ext uri="{BB962C8B-B14F-4D97-AF65-F5344CB8AC3E}">
        <p14:creationId xmlns:p14="http://schemas.microsoft.com/office/powerpoint/2010/main" val="11686047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7AE5DE-512F-4713-AC67-E8220C658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221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DB1996-1538-40DA-A4DE-BC4EC8C87C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33700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AE3E4A-930A-40D1-9A88-E46DFE8EA5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5254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510301-80FC-4B93-A0F9-C49EFF38BE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434370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EE8B74-D1E7-4B85-ABCE-6B835EBC9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845002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A481EA-900B-4BD6-A25F-FAF0509EB9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75119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50D44D-C840-4389-BFE8-633996700F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26035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532C2F-BEDF-47A0-92D5-4F730A149B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402668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E4E8C2-D7F2-485C-9E38-EA0337BBC8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211962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D5A7CE-F96B-468B-8FC6-A7AB7B762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1744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BCAAF9-8F94-477C-ABB5-EB52AC48AC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099192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5B5E45-4C0D-4B4C-AF2A-66C6E3AEB5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8420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C08648-C822-49D8-AC0F-B0068BA2AA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332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77DEBB-DF65-497B-A6DB-ED225754CE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1618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BC115E-49BD-4049-99A4-4F8CF2708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27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9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BB063-D44A-43C0-9B08-A98F123AF4E0}"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4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54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4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20CA90-BE65-4573-B882-19393ACF85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7741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1DDC92-CEF6-4FF4-89DD-BA1FBF6297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8770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A518E5-A38A-4ACD-8AF4-493D0F493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1129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2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2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5E67A3-ADC3-40D0-AF48-7560AC49C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639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912"/>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7901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893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387"/>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666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1670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94"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94"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5609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942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2BB063-D44A-43C0-9B08-A98F123AF4E0}"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47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616"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537"/>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616"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933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9611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441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5125"/>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5125"/>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9330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5125"/>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7706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904"/>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302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00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379"/>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7229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73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2BB063-D44A-43C0-9B08-A98F123AF4E0}" type="datetimeFigureOut">
              <a:rPr lang="en-US" smtClean="0"/>
              <a:pPr/>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90"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90"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10272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9875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30061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612"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529"/>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612"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293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0442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388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5117"/>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5117"/>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294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5117"/>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25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894"/>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2989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184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2BB063-D44A-43C0-9B08-A98F123AF4E0}" type="datetimeFigureOut">
              <a:rPr lang="en-US" smtClean="0"/>
              <a:pPr/>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369"/>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4957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0498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85"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85"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8289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99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62031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607"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519"/>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607"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19235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9176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89201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5107"/>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5107"/>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8974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5107"/>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49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BB063-D44A-43C0-9B08-A98F123AF4E0}" type="datetimeFigureOut">
              <a:rPr lang="en-US" smtClean="0"/>
              <a:pPr/>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882"/>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60246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82664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357"/>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9655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45391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79"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79"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0924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88132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8977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601"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507"/>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601"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22051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8945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820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4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54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4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BB063-D44A-43C0-9B08-A98F123AF4E0}"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5095"/>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5095"/>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8974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5095"/>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4143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868"/>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6100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9484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343"/>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79598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24069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72"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72"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7459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28791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BC92EC-66C7-471F-AB07-184EEF055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35591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594" y="273050"/>
            <a:ext cx="227908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708442" y="273493"/>
            <a:ext cx="38726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6594" y="1435103"/>
            <a:ext cx="2279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5B5E9-EA14-4D63-BDE0-C88019B751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457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BB063-D44A-43C0-9B08-A98F123AF4E0}"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58138-A1C6-4A90-A00F-1088022E6F11}"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829" y="4800600"/>
            <a:ext cx="41564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829" y="612775"/>
            <a:ext cx="41564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57829" y="5367338"/>
            <a:ext cx="41564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292F15-A826-4950-AC01-063C5ADEF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84735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50FA9-1555-49D4-BBA1-E0BB9212B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56694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406" y="275081"/>
            <a:ext cx="155867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6373" y="275081"/>
            <a:ext cx="456057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513C9-F4B7-476C-BA18-B4A557D63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5740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6374" y="275081"/>
            <a:ext cx="6234709"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070CC5-75A1-431D-B69B-6780F7937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20522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559" y="2130852"/>
            <a:ext cx="5888336" cy="1470025"/>
          </a:xfrm>
        </p:spPr>
        <p:txBody>
          <a:bodyPr/>
          <a:lstStyle/>
          <a:p>
            <a:r>
              <a:rPr lang="en-US"/>
              <a:t>Click to edit Master title style</a:t>
            </a:r>
          </a:p>
        </p:txBody>
      </p:sp>
      <p:sp>
        <p:nvSpPr>
          <p:cNvPr id="3" name="Subtitle 2"/>
          <p:cNvSpPr>
            <a:spLocks noGrp="1"/>
          </p:cNvSpPr>
          <p:nvPr>
            <p:ph type="subTitle" idx="1"/>
          </p:nvPr>
        </p:nvSpPr>
        <p:spPr>
          <a:xfrm>
            <a:off x="1039118" y="3886200"/>
            <a:ext cx="484921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BC65-9027-4442-A28C-8D82EAB3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13254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8ED707-5C25-4B9F-9D85-92261B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08663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7221" y="4407327"/>
            <a:ext cx="58883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7221" y="2906713"/>
            <a:ext cx="58883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0AF32-F7FD-4E94-9BB9-87D812310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76554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373"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1456" y="1600206"/>
            <a:ext cx="3059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3244F6-0FFA-47BA-B543-7140BD6CCF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610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6373" y="1535113"/>
            <a:ext cx="30608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6373" y="2174875"/>
            <a:ext cx="30608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519264" y="1535113"/>
            <a:ext cx="30620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519264" y="2174875"/>
            <a:ext cx="30620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D183C-D179-49B5-A89B-20CFD9508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17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BC5ECA-B32E-4129-9F4C-9E616FA1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66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4.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5.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6.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7.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heme" Target="../theme/theme1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theme" Target="../theme/theme19.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theme" Target="../theme/theme20.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1.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image" Target="../media/image1.jpeg"/><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2.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3.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84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BB063-D44A-43C0-9B08-A98F123AF4E0}" type="datetimeFigureOut">
              <a:rPr lang="en-US" smtClean="0"/>
              <a:pPr/>
              <a:t>1/24/2022</a:t>
            </a:fld>
            <a:endParaRPr lang="en-US"/>
          </a:p>
        </p:txBody>
      </p:sp>
      <p:sp>
        <p:nvSpPr>
          <p:cNvPr id="5" name="Footer Placeholder 4"/>
          <p:cNvSpPr>
            <a:spLocks noGrp="1"/>
          </p:cNvSpPr>
          <p:nvPr>
            <p:ph type="ftr" sz="quarter" idx="3"/>
          </p:nvPr>
        </p:nvSpPr>
        <p:spPr>
          <a:xfrm>
            <a:off x="3124200" y="635684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8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58138-A1C6-4A90-A00F-1088022E6F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24"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24"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0331473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14"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14"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2675567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4"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4"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0342048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fld id="{E84F6159-27AD-4617-92E9-085A0EF2A32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2262745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191"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191"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854691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177"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177"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9233091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137"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137"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1416793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120"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120"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5627352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102"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102"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8436647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083"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083"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742392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fld id="{E84F6159-27AD-4617-92E9-085A0EF2A32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63880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042"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042"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77571266"/>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fld id="{D371CF65-54A9-4835-B220-07CABE1C842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0030926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21000"/>
            <a:lum/>
          </a:blip>
          <a:srcRect/>
          <a:stretch>
            <a:fillRect l="-3000" r="-3000"/>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B5788142-8A48-48C3-B685-2D98C86D2F5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16025614"/>
      </p:ext>
    </p:extLst>
  </p:cSld>
  <p:clrMap bg1="dk2" tx1="lt1" bg2="dk1" tx2="lt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fld id="{D371CF65-54A9-4835-B220-07CABE1C842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5667677"/>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fld id="{E84F6159-27AD-4617-92E9-085A0EF2A32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88624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63"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63"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587052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59"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59"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295800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54"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54"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9063401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48"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48"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2847297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41"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41"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7333522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33" y="274638"/>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33" y="1600206"/>
            <a:ext cx="822996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021"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572" y="6245225"/>
            <a:ext cx="28948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422" y="6245225"/>
            <a:ext cx="21335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AC64365-EBFB-49DA-BAA9-C7244D3032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872325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 Target="slide6.xml"/><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e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 Target="slide6.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2.jpeg"/><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6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0.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38.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54.x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www.ngauhungpho.com/home/wp-content/uploads/2010/07/image00191.jpg" TargetMode="External"/><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http://t2.gstatic.com/images?q=tbn:ANd9GcSFyXZvw5tsZLZOZYKGafaAyb1Atx8o4TjSxGMAKXRb7myXM4pT7Q" TargetMode="External"/><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8" descr="E:\Cao dang Su pham\HINH ANH\HINH ANH TONG HOP\SLGG_2002.jpg"/>
          <p:cNvPicPr>
            <a:picLocks noGrp="1" noChangeAspect="1" noChangeArrowheads="1"/>
          </p:cNvPicPr>
          <p:nvPr>
            <p:ph type="body" idx="4294967295"/>
          </p:nvPr>
        </p:nvPicPr>
        <p:blipFill>
          <a:blip r:embed="rId3" cstate="print"/>
          <a:srcRect/>
          <a:stretch>
            <a:fillRect/>
          </a:stretch>
        </p:blipFill>
        <p:spPr>
          <a:xfrm>
            <a:off x="13355" y="0"/>
            <a:ext cx="9144000" cy="6858000"/>
          </a:xfrm>
        </p:spPr>
      </p:pic>
      <p:sp>
        <p:nvSpPr>
          <p:cNvPr id="2052" name="WordArt 13"/>
          <p:cNvSpPr>
            <a:spLocks noChangeArrowheads="1" noChangeShapeType="1" noTextEdit="1"/>
          </p:cNvSpPr>
          <p:nvPr/>
        </p:nvSpPr>
        <p:spPr bwMode="auto">
          <a:xfrm>
            <a:off x="2743200" y="3708400"/>
            <a:ext cx="3810000" cy="787400"/>
          </a:xfrm>
          <a:prstGeom prst="rect">
            <a:avLst/>
          </a:prstGeom>
        </p:spPr>
        <p:txBody>
          <a:bodyPr wrap="none" fromWordArt="1">
            <a:prstTxWarp prst="textPlain">
              <a:avLst>
                <a:gd name="adj" fmla="val 50000"/>
              </a:avLst>
            </a:prstTxWarp>
          </a:bodyPr>
          <a:lstStyle/>
          <a:p>
            <a:pPr algn="ctr"/>
            <a:endParaRPr lang="en-US" sz="3600" kern="10">
              <a:ln w="19050">
                <a:solidFill>
                  <a:srgbClr val="99CCFF"/>
                </a:solidFill>
                <a:round/>
                <a:headEnd/>
                <a:tailEnd/>
              </a:ln>
              <a:solidFill>
                <a:srgbClr val="00FF00"/>
              </a:solidFill>
              <a:effectLst>
                <a:outerShdw dist="35921" dir="2700000" algn="ctr" rotWithShape="0">
                  <a:srgbClr val="990000"/>
                </a:outerShdw>
              </a:effectLst>
              <a:latin typeface="Times New Roman"/>
              <a:cs typeface="Times New Roman"/>
            </a:endParaRPr>
          </a:p>
        </p:txBody>
      </p:sp>
      <p:sp>
        <p:nvSpPr>
          <p:cNvPr id="2054" name="WordArt 6"/>
          <p:cNvSpPr>
            <a:spLocks noChangeArrowheads="1" noChangeShapeType="1" noTextEdit="1"/>
          </p:cNvSpPr>
          <p:nvPr/>
        </p:nvSpPr>
        <p:spPr bwMode="auto">
          <a:xfrm>
            <a:off x="228600" y="609600"/>
            <a:ext cx="8572500" cy="1214438"/>
          </a:xfrm>
          <a:prstGeom prst="rect">
            <a:avLst/>
          </a:prstGeom>
        </p:spPr>
        <p:txBody>
          <a:bodyPr wrap="none" fromWordArt="1">
            <a:prstTxWarp prst="textPlain">
              <a:avLst>
                <a:gd name="adj" fmla="val 50000"/>
              </a:avLst>
            </a:prstTxWarp>
          </a:bodyPr>
          <a:lstStyle/>
          <a:p>
            <a:pPr algn="ctr"/>
            <a:r>
              <a:rPr lang="en-US" sz="3600" kern="10" dirty="0">
                <a:ln w="9525">
                  <a:solidFill>
                    <a:srgbClr val="00FFFF"/>
                  </a:solidFill>
                  <a:round/>
                  <a:headEnd/>
                  <a:tailEnd/>
                </a:ln>
                <a:solidFill>
                  <a:srgbClr val="002060"/>
                </a:solidFill>
                <a:effectLst>
                  <a:outerShdw sy="50000" kx="-2453608" rotWithShape="0">
                    <a:srgbClr val="868686">
                      <a:alpha val="50000"/>
                    </a:srgbClr>
                  </a:outerShdw>
                </a:effectLst>
                <a:latin typeface="Times New Roman"/>
                <a:cs typeface="Times New Roman"/>
              </a:rPr>
              <a:t>TRƯỜNG TIỂU HOC VIỆT HƯNG</a:t>
            </a:r>
          </a:p>
        </p:txBody>
      </p:sp>
      <p:sp>
        <p:nvSpPr>
          <p:cNvPr id="11" name="Rectangle 10"/>
          <p:cNvSpPr/>
          <p:nvPr/>
        </p:nvSpPr>
        <p:spPr>
          <a:xfrm>
            <a:off x="1448045" y="2210290"/>
            <a:ext cx="3643337" cy="830997"/>
          </a:xfrm>
          <a:prstGeom prst="rect">
            <a:avLst/>
          </a:prstGeom>
          <a:noFill/>
        </p:spPr>
        <p:txBody>
          <a:bodyPr>
            <a:spAutoFit/>
          </a:bodyPr>
          <a:lstStyle/>
          <a:p>
            <a:pPr algn="ctr">
              <a:defRPr/>
            </a:pPr>
            <a:r>
              <a:rPr lang="en-US" sz="480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Times New Roman" pitchFamily="18" charset="0"/>
                <a:cs typeface="Times New Roman" pitchFamily="18" charset="0"/>
              </a:rPr>
              <a:t>LỚP</a:t>
            </a:r>
            <a:r>
              <a:rPr lang="en-US" sz="480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Times New Roman" pitchFamily="18" charset="0"/>
                <a:cs typeface="Times New Roman" pitchFamily="18" charset="0"/>
              </a:rPr>
              <a:t>: 5</a:t>
            </a:r>
            <a:endParaRPr lang="en-US" sz="480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2" name="WordArt 8"/>
          <p:cNvSpPr>
            <a:spLocks noChangeArrowheads="1" noChangeShapeType="1" noTextEdit="1"/>
          </p:cNvSpPr>
          <p:nvPr/>
        </p:nvSpPr>
        <p:spPr bwMode="auto">
          <a:xfrm>
            <a:off x="1695059" y="3505200"/>
            <a:ext cx="5886450" cy="838200"/>
          </a:xfrm>
          <a:prstGeom prst="rect">
            <a:avLst/>
          </a:prstGeom>
        </p:spPr>
        <p:txBody>
          <a:bodyPr wrap="none" fromWordArt="1">
            <a:prstTxWarp prst="textPlain">
              <a:avLst>
                <a:gd name="adj" fmla="val 50000"/>
              </a:avLst>
            </a:prstTxWarp>
          </a:bodyPr>
          <a:lstStyle/>
          <a:p>
            <a:pPr algn="ctr">
              <a:defRPr/>
            </a:pPr>
            <a:r>
              <a:rPr lang="en-US" sz="3600" kern="10" dirty="0">
                <a:ln w="19050">
                  <a:solidFill>
                    <a:srgbClr val="FFFF00"/>
                  </a:solidFill>
                  <a:round/>
                  <a:headEnd/>
                  <a:tailEnd/>
                </a:ln>
                <a:solidFill>
                  <a:srgbClr val="FF0000"/>
                </a:solidFill>
                <a:latin typeface="Times New Roman"/>
                <a:cs typeface="Times New Roman"/>
              </a:rPr>
              <a:t>MÔN</a:t>
            </a:r>
            <a:r>
              <a:rPr lang="en-US" sz="3600" kern="10" dirty="0">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rPr>
              <a:t>Tập</a:t>
            </a:r>
            <a:r>
              <a:rPr lang="en-US" sz="3600" kern="10" dirty="0">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rPr>
              <a:t>đọc</a:t>
            </a:r>
            <a:endParaRPr lang="en-US" sz="3600" kern="10" dirty="0">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2057" name="WordArt 9"/>
          <p:cNvSpPr>
            <a:spLocks noChangeArrowheads="1" noChangeShapeType="1" noTextEdit="1"/>
          </p:cNvSpPr>
          <p:nvPr/>
        </p:nvSpPr>
        <p:spPr bwMode="auto">
          <a:xfrm>
            <a:off x="2667000" y="5027593"/>
            <a:ext cx="5943600" cy="800100"/>
          </a:xfrm>
          <a:prstGeom prst="rect">
            <a:avLst/>
          </a:prstGeom>
        </p:spPr>
        <p:txBody>
          <a:bodyPr wrap="none" fromWordArt="1">
            <a:prstTxWarp prst="textPlain">
              <a:avLst>
                <a:gd name="adj" fmla="val 50000"/>
              </a:avLst>
            </a:prstTxWarp>
          </a:bodyPr>
          <a:lstStyle/>
          <a:p>
            <a:pPr algn="ctr"/>
            <a:r>
              <a:rPr lang="en-US" sz="3600" kern="10">
                <a:ln w="19050">
                  <a:solidFill>
                    <a:srgbClr val="800080"/>
                  </a:solidFill>
                  <a:round/>
                  <a:headEnd/>
                  <a:tailEnd/>
                </a:ln>
                <a:solidFill>
                  <a:srgbClr val="002060"/>
                </a:solidFill>
                <a:effectLst>
                  <a:outerShdw dist="35921" dir="2700000" algn="ctr" rotWithShape="0">
                    <a:srgbClr val="990000"/>
                  </a:outerShdw>
                </a:effectLst>
                <a:latin typeface="HL Hoctro"/>
              </a:rPr>
              <a:t> </a:t>
            </a:r>
            <a:r>
              <a:rPr lang="en-US" sz="3600" kern="10">
                <a:ln w="19050">
                  <a:solidFill>
                    <a:srgbClr val="800080"/>
                  </a:solidFill>
                  <a:round/>
                  <a:headEnd/>
                  <a:tailEnd/>
                </a:ln>
                <a:solidFill>
                  <a:srgbClr val="002060"/>
                </a:solidFill>
                <a:effectLst>
                  <a:outerShdw dist="35921" dir="2700000" algn="ctr" rotWithShape="0">
                    <a:srgbClr val="990000"/>
                  </a:outerShdw>
                </a:effectLst>
                <a:latin typeface="Times New Roman" pitchFamily="18" charset="0"/>
                <a:cs typeface="Times New Roman" pitchFamily="18" charset="0"/>
              </a:rPr>
              <a:t>TIẾNG RAO ĐÊM</a:t>
            </a:r>
            <a:endParaRPr lang="en-US" sz="3600" kern="10" dirty="0">
              <a:ln w="19050">
                <a:solidFill>
                  <a:srgbClr val="800080"/>
                </a:solidFill>
                <a:round/>
                <a:headEnd/>
                <a:tailEnd/>
              </a:ln>
              <a:solidFill>
                <a:srgbClr val="002060"/>
              </a:solidFill>
              <a:effectLst>
                <a:outerShdw dist="35921" dir="2700000" algn="ctr" rotWithShape="0">
                  <a:srgbClr val="990000"/>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b="1">
                <a:latin typeface="Times New Roman" pitchFamily="18" charset="0"/>
              </a:rPr>
              <a:t>Luyện đọc</a:t>
            </a:r>
            <a:r>
              <a:rPr lang="en-US">
                <a:latin typeface="Times New Roman" pitchFamily="18" charset="0"/>
              </a:rPr>
              <a:t> </a:t>
            </a:r>
          </a:p>
        </p:txBody>
      </p:sp>
      <p:sp>
        <p:nvSpPr>
          <p:cNvPr id="119811" name="Rectangle 3"/>
          <p:cNvSpPr>
            <a:spLocks noGrp="1" noChangeArrowheads="1"/>
          </p:cNvSpPr>
          <p:nvPr>
            <p:ph type="body" sz="half" idx="4294967295"/>
          </p:nvPr>
        </p:nvSpPr>
        <p:spPr>
          <a:xfrm>
            <a:off x="1066781" y="1295400"/>
            <a:ext cx="4038610" cy="609600"/>
          </a:xfrm>
        </p:spPr>
        <p:txBody>
          <a:bodyPr/>
          <a:lstStyle/>
          <a:p>
            <a:pPr eaLnBrk="1" hangingPunct="1">
              <a:lnSpc>
                <a:spcPct val="90000"/>
              </a:lnSpc>
            </a:pPr>
            <a:r>
              <a:rPr lang="en-US" sz="3600" b="1" u="sng">
                <a:solidFill>
                  <a:srgbClr val="FF0000"/>
                </a:solidFill>
                <a:latin typeface="Times New Roman" pitchFamily="18" charset="0"/>
              </a:rPr>
              <a:t>Từ khó</a:t>
            </a:r>
            <a:endParaRPr lang="en-US" sz="3600" b="1" u="sng">
              <a:latin typeface="Times New Roman" pitchFamily="18" charset="0"/>
            </a:endParaRPr>
          </a:p>
        </p:txBody>
      </p:sp>
      <p:sp>
        <p:nvSpPr>
          <p:cNvPr id="119812" name="Rectangle 4"/>
          <p:cNvSpPr>
            <a:spLocks noGrp="1" noChangeArrowheads="1"/>
          </p:cNvSpPr>
          <p:nvPr>
            <p:ph type="body" sz="half" idx="4294967295"/>
          </p:nvPr>
        </p:nvSpPr>
        <p:spPr>
          <a:xfrm>
            <a:off x="5105390" y="1219200"/>
            <a:ext cx="4038610" cy="762000"/>
          </a:xfrm>
        </p:spPr>
        <p:txBody>
          <a:bodyPr/>
          <a:lstStyle/>
          <a:p>
            <a:pPr eaLnBrk="1" hangingPunct="1"/>
            <a:r>
              <a:rPr lang="en-US" sz="4000" b="1" u="sng">
                <a:solidFill>
                  <a:srgbClr val="FF0000"/>
                </a:solidFill>
                <a:latin typeface="Times New Roman" pitchFamily="18" charset="0"/>
              </a:rPr>
              <a:t>Từ ngữ</a:t>
            </a:r>
          </a:p>
        </p:txBody>
      </p:sp>
      <p:sp>
        <p:nvSpPr>
          <p:cNvPr id="119813" name="Rectangle 5"/>
          <p:cNvSpPr>
            <a:spLocks noChangeArrowheads="1"/>
          </p:cNvSpPr>
          <p:nvPr/>
        </p:nvSpPr>
        <p:spPr bwMode="auto">
          <a:xfrm>
            <a:off x="457234" y="2057829"/>
            <a:ext cx="45726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rPr>
              <a:t>- </a:t>
            </a:r>
            <a:r>
              <a:rPr lang="en-US" sz="4000" b="1">
                <a:solidFill>
                  <a:srgbClr val="000000"/>
                </a:solidFill>
                <a:latin typeface="VNI-Times" pitchFamily="2" charset="0"/>
              </a:rPr>
              <a:t> </a:t>
            </a:r>
            <a:r>
              <a:rPr lang="en-US" sz="4000" b="1">
                <a:solidFill>
                  <a:srgbClr val="000000"/>
                </a:solidFill>
                <a:latin typeface="Times New Roman" pitchFamily="18" charset="0"/>
                <a:cs typeface="Times New Roman" pitchFamily="18" charset="0"/>
              </a:rPr>
              <a:t>Khàn khàn</a:t>
            </a:r>
            <a:endParaRPr lang="en-US" sz="4000" b="1">
              <a:solidFill>
                <a:srgbClr val="FF0000"/>
              </a:solidFill>
              <a:latin typeface="Times New Roman" pitchFamily="18" charset="0"/>
              <a:cs typeface="Times New Roman" pitchFamily="18" charset="0"/>
            </a:endParaRPr>
          </a:p>
        </p:txBody>
      </p:sp>
      <p:sp>
        <p:nvSpPr>
          <p:cNvPr id="119814" name="Rectangle 6"/>
          <p:cNvSpPr>
            <a:spLocks noChangeArrowheads="1"/>
          </p:cNvSpPr>
          <p:nvPr/>
        </p:nvSpPr>
        <p:spPr bwMode="auto">
          <a:xfrm>
            <a:off x="533991" y="2743629"/>
            <a:ext cx="457139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rPr>
              <a:t>- </a:t>
            </a:r>
            <a:r>
              <a:rPr lang="en-US" sz="4000" b="1">
                <a:solidFill>
                  <a:srgbClr val="000000"/>
                </a:solidFill>
                <a:latin typeface="VNI-Times" pitchFamily="2" charset="0"/>
              </a:rPr>
              <a:t> </a:t>
            </a:r>
            <a:r>
              <a:rPr lang="en-US" sz="4000" b="1">
                <a:solidFill>
                  <a:srgbClr val="000000"/>
                </a:solidFill>
                <a:latin typeface="Times New Roman" pitchFamily="18" charset="0"/>
                <a:cs typeface="Times New Roman" pitchFamily="18" charset="0"/>
              </a:rPr>
              <a:t>Tĩnh mịch</a:t>
            </a:r>
            <a:endParaRPr lang="en-US" sz="4000" b="1">
              <a:solidFill>
                <a:srgbClr val="FF0000"/>
              </a:solidFill>
              <a:latin typeface="Times New Roman" pitchFamily="18" charset="0"/>
              <a:cs typeface="Times New Roman" pitchFamily="18" charset="0"/>
            </a:endParaRPr>
          </a:p>
        </p:txBody>
      </p:sp>
      <p:sp>
        <p:nvSpPr>
          <p:cNvPr id="119815" name="Rectangle 7"/>
          <p:cNvSpPr>
            <a:spLocks noChangeArrowheads="1"/>
          </p:cNvSpPr>
          <p:nvPr/>
        </p:nvSpPr>
        <p:spPr bwMode="auto">
          <a:xfrm>
            <a:off x="457234" y="3429000"/>
            <a:ext cx="45726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rPr>
              <a:t>-</a:t>
            </a:r>
            <a:r>
              <a:rPr lang="en-US" sz="4000" b="1">
                <a:solidFill>
                  <a:srgbClr val="000000"/>
                </a:solidFill>
                <a:latin typeface="VNI-Times" pitchFamily="2" charset="0"/>
              </a:rPr>
              <a:t>  </a:t>
            </a:r>
            <a:r>
              <a:rPr lang="en-US" sz="4000" b="1">
                <a:solidFill>
                  <a:srgbClr val="000000"/>
                </a:solidFill>
                <a:latin typeface="Times New Roman" pitchFamily="18" charset="0"/>
                <a:cs typeface="Times New Roman" pitchFamily="18" charset="0"/>
              </a:rPr>
              <a:t>Não ruột</a:t>
            </a:r>
          </a:p>
        </p:txBody>
      </p:sp>
      <p:sp>
        <p:nvSpPr>
          <p:cNvPr id="119816" name="Rectangle 8"/>
          <p:cNvSpPr>
            <a:spLocks noChangeArrowheads="1"/>
          </p:cNvSpPr>
          <p:nvPr/>
        </p:nvSpPr>
        <p:spPr bwMode="auto">
          <a:xfrm>
            <a:off x="457234" y="4115229"/>
            <a:ext cx="396284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rPr>
              <a:t>- </a:t>
            </a:r>
            <a:r>
              <a:rPr lang="en-US" sz="4000" b="1">
                <a:solidFill>
                  <a:srgbClr val="000000"/>
                </a:solidFill>
                <a:latin typeface="VNI-Times" pitchFamily="2" charset="0"/>
              </a:rPr>
              <a:t> </a:t>
            </a:r>
            <a:r>
              <a:rPr lang="en-US" sz="4000" b="1">
                <a:solidFill>
                  <a:srgbClr val="000000"/>
                </a:solidFill>
                <a:latin typeface="Times New Roman" pitchFamily="18" charset="0"/>
                <a:cs typeface="Times New Roman" pitchFamily="18" charset="0"/>
              </a:rPr>
              <a:t>Khập khiễng</a:t>
            </a:r>
            <a:endParaRPr lang="en-US" sz="4000" b="1">
              <a:solidFill>
                <a:srgbClr val="FF0000"/>
              </a:solidFill>
              <a:latin typeface="Times New Roman" pitchFamily="18" charset="0"/>
              <a:cs typeface="Times New Roman" pitchFamily="18" charset="0"/>
            </a:endParaRPr>
          </a:p>
        </p:txBody>
      </p:sp>
      <p:sp>
        <p:nvSpPr>
          <p:cNvPr id="119817" name="Rectangle 9"/>
          <p:cNvSpPr>
            <a:spLocks noChangeArrowheads="1"/>
          </p:cNvSpPr>
          <p:nvPr/>
        </p:nvSpPr>
        <p:spPr bwMode="auto">
          <a:xfrm>
            <a:off x="457235" y="4816903"/>
            <a:ext cx="32977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sz="4000" b="1">
                <a:solidFill>
                  <a:srgbClr val="000000"/>
                </a:solidFill>
                <a:latin typeface="Times New Roman" pitchFamily="18" charset="0"/>
              </a:rPr>
              <a:t>- </a:t>
            </a:r>
            <a:r>
              <a:rPr lang="en-US" sz="4000" b="1">
                <a:solidFill>
                  <a:srgbClr val="000000"/>
                </a:solidFill>
                <a:latin typeface="VNI-Times" pitchFamily="2" charset="0"/>
              </a:rPr>
              <a:t> </a:t>
            </a:r>
            <a:r>
              <a:rPr lang="en-US" sz="4000" b="1">
                <a:solidFill>
                  <a:srgbClr val="000000"/>
                </a:solidFill>
                <a:latin typeface="Times New Roman" pitchFamily="18" charset="0"/>
                <a:cs typeface="Times New Roman" pitchFamily="18" charset="0"/>
              </a:rPr>
              <a:t>Bàng hoàng</a:t>
            </a:r>
            <a:endParaRPr lang="en-US" sz="4000" b="1">
              <a:solidFill>
                <a:srgbClr val="FF0000"/>
              </a:solidFill>
              <a:latin typeface="Times New Roman" pitchFamily="18" charset="0"/>
              <a:cs typeface="Times New Roman" pitchFamily="18" charset="0"/>
            </a:endParaRPr>
          </a:p>
        </p:txBody>
      </p:sp>
      <p:sp>
        <p:nvSpPr>
          <p:cNvPr id="119818" name="Rectangle 10"/>
          <p:cNvSpPr>
            <a:spLocks noChangeArrowheads="1"/>
          </p:cNvSpPr>
          <p:nvPr/>
        </p:nvSpPr>
        <p:spPr bwMode="auto">
          <a:xfrm>
            <a:off x="4801111" y="2134029"/>
            <a:ext cx="3961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cs typeface="Times New Roman" pitchFamily="18" charset="0"/>
              </a:rPr>
              <a:t>+  Té quỵ</a:t>
            </a:r>
          </a:p>
        </p:txBody>
      </p:sp>
      <p:sp>
        <p:nvSpPr>
          <p:cNvPr id="119819" name="Rectangle 11">
            <a:hlinkHover r:id="rId2" action="ppaction://hlinksldjump"/>
          </p:cNvPr>
          <p:cNvSpPr>
            <a:spLocks noChangeArrowheads="1"/>
          </p:cNvSpPr>
          <p:nvPr/>
        </p:nvSpPr>
        <p:spPr bwMode="auto">
          <a:xfrm>
            <a:off x="4876880" y="2896029"/>
            <a:ext cx="411437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rPr>
              <a:t>+ </a:t>
            </a:r>
            <a:r>
              <a:rPr lang="en-US" sz="4000" b="1">
                <a:solidFill>
                  <a:srgbClr val="000000"/>
                </a:solidFill>
                <a:latin typeface="VNI-Times" pitchFamily="2" charset="0"/>
              </a:rPr>
              <a:t> </a:t>
            </a:r>
            <a:r>
              <a:rPr lang="en-US" sz="4000" b="1">
                <a:solidFill>
                  <a:srgbClr val="000000"/>
                </a:solidFill>
                <a:latin typeface="Times New Roman" pitchFamily="18" charset="0"/>
                <a:cs typeface="Times New Roman" pitchFamily="18" charset="0"/>
              </a:rPr>
              <a:t>Rầm (rầm nhà)</a:t>
            </a:r>
          </a:p>
        </p:txBody>
      </p:sp>
      <p:sp>
        <p:nvSpPr>
          <p:cNvPr id="14348" name="Line 12"/>
          <p:cNvSpPr>
            <a:spLocks noChangeShapeType="1"/>
          </p:cNvSpPr>
          <p:nvPr/>
        </p:nvSpPr>
        <p:spPr bwMode="auto">
          <a:xfrm>
            <a:off x="4648371" y="15240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pic>
        <p:nvPicPr>
          <p:cNvPr id="14349" name="Picture 1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798" y="4880813"/>
            <a:ext cx="1981200" cy="197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8" y="3178"/>
            <a:ext cx="1982023"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0804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ox(in)">
                                      <p:cBhvr>
                                        <p:cTn id="7" dur="500"/>
                                        <p:tgtEl>
                                          <p:spTgt spid="1198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9811">
                                            <p:txEl>
                                              <p:pRg st="0" end="0"/>
                                            </p:txEl>
                                          </p:spTgt>
                                        </p:tgtEl>
                                        <p:attrNameLst>
                                          <p:attrName>style.visibility</p:attrName>
                                        </p:attrNameLst>
                                      </p:cBhvr>
                                      <p:to>
                                        <p:strVal val="visible"/>
                                      </p:to>
                                    </p:set>
                                    <p:animEffect transition="in" filter="box(in)">
                                      <p:cBhvr>
                                        <p:cTn id="10" dur="500"/>
                                        <p:tgtEl>
                                          <p:spTgt spid="1198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9813"/>
                                        </p:tgtEl>
                                        <p:attrNameLst>
                                          <p:attrName>style.visibility</p:attrName>
                                        </p:attrNameLst>
                                      </p:cBhvr>
                                      <p:to>
                                        <p:strVal val="visible"/>
                                      </p:to>
                                    </p:set>
                                    <p:animEffect transition="in" filter="box(in)">
                                      <p:cBhvr>
                                        <p:cTn id="15" dur="500"/>
                                        <p:tgtEl>
                                          <p:spTgt spid="1198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9814"/>
                                        </p:tgtEl>
                                        <p:attrNameLst>
                                          <p:attrName>style.visibility</p:attrName>
                                        </p:attrNameLst>
                                      </p:cBhvr>
                                      <p:to>
                                        <p:strVal val="visible"/>
                                      </p:to>
                                    </p:set>
                                    <p:anim calcmode="lin" valueType="num">
                                      <p:cBhvr additive="base">
                                        <p:cTn id="20" dur="500" fill="hold"/>
                                        <p:tgtEl>
                                          <p:spTgt spid="119814"/>
                                        </p:tgtEl>
                                        <p:attrNameLst>
                                          <p:attrName>ppt_x</p:attrName>
                                        </p:attrNameLst>
                                      </p:cBhvr>
                                      <p:tavLst>
                                        <p:tav tm="0">
                                          <p:val>
                                            <p:strVal val="#ppt_x"/>
                                          </p:val>
                                        </p:tav>
                                        <p:tav tm="100000">
                                          <p:val>
                                            <p:strVal val="#ppt_x"/>
                                          </p:val>
                                        </p:tav>
                                      </p:tavLst>
                                    </p:anim>
                                    <p:anim calcmode="lin" valueType="num">
                                      <p:cBhvr additive="base">
                                        <p:cTn id="21" dur="500" fill="hold"/>
                                        <p:tgtEl>
                                          <p:spTgt spid="11981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19815"/>
                                        </p:tgtEl>
                                        <p:attrNameLst>
                                          <p:attrName>style.visibility</p:attrName>
                                        </p:attrNameLst>
                                      </p:cBhvr>
                                      <p:to>
                                        <p:strVal val="visible"/>
                                      </p:to>
                                    </p:set>
                                    <p:animEffect transition="in" filter="checkerboard(across)">
                                      <p:cBhvr>
                                        <p:cTn id="26" dur="500"/>
                                        <p:tgtEl>
                                          <p:spTgt spid="1198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119816">
                                            <p:txEl>
                                              <p:pRg st="0" end="0"/>
                                            </p:txEl>
                                          </p:spTgt>
                                        </p:tgtEl>
                                        <p:attrNameLst>
                                          <p:attrName>style.visibility</p:attrName>
                                        </p:attrNameLst>
                                      </p:cBhvr>
                                      <p:to>
                                        <p:strVal val="visible"/>
                                      </p:to>
                                    </p:set>
                                    <p:animEffect transition="in" filter="checkerboard(across)">
                                      <p:cBhvr>
                                        <p:cTn id="31" dur="500"/>
                                        <p:tgtEl>
                                          <p:spTgt spid="119816">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19817">
                                            <p:txEl>
                                              <p:pRg st="0" end="0"/>
                                            </p:txEl>
                                          </p:spTgt>
                                        </p:tgtEl>
                                        <p:attrNameLst>
                                          <p:attrName>style.visibility</p:attrName>
                                        </p:attrNameLst>
                                      </p:cBhvr>
                                      <p:to>
                                        <p:strVal val="visible"/>
                                      </p:to>
                                    </p:set>
                                    <p:animEffect transition="in" filter="blinds(horizontal)">
                                      <p:cBhvr>
                                        <p:cTn id="36" dur="500"/>
                                        <p:tgtEl>
                                          <p:spTgt spid="119817">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nodeType="clickEffect">
                                  <p:stCondLst>
                                    <p:cond delay="0"/>
                                  </p:stCondLst>
                                  <p:childTnLst>
                                    <p:set>
                                      <p:cBhvr>
                                        <p:cTn id="40" dur="1" fill="hold">
                                          <p:stCondLst>
                                            <p:cond delay="0"/>
                                          </p:stCondLst>
                                        </p:cTn>
                                        <p:tgtEl>
                                          <p:spTgt spid="119812">
                                            <p:txEl>
                                              <p:pRg st="0" end="0"/>
                                            </p:txEl>
                                          </p:spTgt>
                                        </p:tgtEl>
                                        <p:attrNameLst>
                                          <p:attrName>style.visibility</p:attrName>
                                        </p:attrNameLst>
                                      </p:cBhvr>
                                      <p:to>
                                        <p:strVal val="visible"/>
                                      </p:to>
                                    </p:set>
                                    <p:animEffect transition="in" filter="diamond(in)">
                                      <p:cBhvr>
                                        <p:cTn id="41" dur="2000"/>
                                        <p:tgtEl>
                                          <p:spTgt spid="119812">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119818">
                                            <p:txEl>
                                              <p:pRg st="0" end="0"/>
                                            </p:txEl>
                                          </p:spTgt>
                                        </p:tgtEl>
                                        <p:attrNameLst>
                                          <p:attrName>style.visibility</p:attrName>
                                        </p:attrNameLst>
                                      </p:cBhvr>
                                      <p:to>
                                        <p:strVal val="visible"/>
                                      </p:to>
                                    </p:set>
                                    <p:animEffect transition="in" filter="checkerboard(across)">
                                      <p:cBhvr>
                                        <p:cTn id="46" dur="500"/>
                                        <p:tgtEl>
                                          <p:spTgt spid="119818">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9819">
                                            <p:txEl>
                                              <p:pRg st="0" end="0"/>
                                            </p:txEl>
                                          </p:spTgt>
                                        </p:tgtEl>
                                        <p:attrNameLst>
                                          <p:attrName>style.visibility</p:attrName>
                                        </p:attrNameLst>
                                      </p:cBhvr>
                                      <p:to>
                                        <p:strVal val="visible"/>
                                      </p:to>
                                    </p:set>
                                    <p:anim calcmode="lin" valueType="num">
                                      <p:cBhvr additive="base">
                                        <p:cTn id="51" dur="500" fill="hold"/>
                                        <p:tgtEl>
                                          <p:spTgt spid="11981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98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bldP spid="119813" grpId="0"/>
      <p:bldP spid="119814" grpId="0"/>
      <p:bldP spid="1198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eo nha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3">
            <a:hlinkClick r:id="rId3" action="ppaction://hlinksldjump" highlightClick="1"/>
          </p:cNvPr>
          <p:cNvSpPr>
            <a:spLocks noChangeArrowheads="1"/>
          </p:cNvSpPr>
          <p:nvPr/>
        </p:nvSpPr>
        <p:spPr bwMode="auto">
          <a:xfrm>
            <a:off x="8458470" y="6477000"/>
            <a:ext cx="457020" cy="2286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vi-VN">
              <a:solidFill>
                <a:srgbClr val="000000"/>
              </a:solidFill>
            </a:endParaRPr>
          </a:p>
        </p:txBody>
      </p:sp>
    </p:spTree>
    <p:extLst>
      <p:ext uri="{BB962C8B-B14F-4D97-AF65-F5344CB8AC3E}">
        <p14:creationId xmlns:p14="http://schemas.microsoft.com/office/powerpoint/2010/main" val="41020992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atin typeface="Times New Roman" pitchFamily="18" charset="0"/>
                <a:cs typeface="Times New Roman" pitchFamily="18" charset="0"/>
              </a:rPr>
              <a:t>Luyện đọc </a:t>
            </a:r>
          </a:p>
        </p:txBody>
      </p:sp>
      <p:sp>
        <p:nvSpPr>
          <p:cNvPr id="16387" name="Rectangle 3"/>
          <p:cNvSpPr>
            <a:spLocks noGrp="1" noChangeArrowheads="1"/>
          </p:cNvSpPr>
          <p:nvPr>
            <p:ph type="body" sz="half" idx="4294967295"/>
          </p:nvPr>
        </p:nvSpPr>
        <p:spPr>
          <a:xfrm>
            <a:off x="1066781" y="1295400"/>
            <a:ext cx="4038610" cy="609600"/>
          </a:xfrm>
        </p:spPr>
        <p:txBody>
          <a:bodyPr/>
          <a:lstStyle/>
          <a:p>
            <a:pPr eaLnBrk="1" hangingPunct="1">
              <a:lnSpc>
                <a:spcPct val="90000"/>
              </a:lnSpc>
            </a:pPr>
            <a:r>
              <a:rPr lang="en-US" sz="3600" b="1" u="sng">
                <a:solidFill>
                  <a:srgbClr val="FF0000"/>
                </a:solidFill>
                <a:latin typeface="Times New Roman" pitchFamily="18" charset="0"/>
              </a:rPr>
              <a:t>Từ khó</a:t>
            </a:r>
            <a:endParaRPr lang="en-US" sz="3600" b="1" u="sng">
              <a:latin typeface="Times New Roman" pitchFamily="18" charset="0"/>
            </a:endParaRPr>
          </a:p>
        </p:txBody>
      </p:sp>
      <p:sp>
        <p:nvSpPr>
          <p:cNvPr id="16388" name="Rectangle 4"/>
          <p:cNvSpPr>
            <a:spLocks noGrp="1" noChangeArrowheads="1"/>
          </p:cNvSpPr>
          <p:nvPr>
            <p:ph type="body" sz="half" idx="4294967295"/>
          </p:nvPr>
        </p:nvSpPr>
        <p:spPr>
          <a:xfrm>
            <a:off x="5105390" y="1219200"/>
            <a:ext cx="4038610" cy="762000"/>
          </a:xfrm>
        </p:spPr>
        <p:txBody>
          <a:bodyPr/>
          <a:lstStyle/>
          <a:p>
            <a:pPr eaLnBrk="1" hangingPunct="1"/>
            <a:r>
              <a:rPr lang="en-US" sz="4000" b="1" u="sng">
                <a:solidFill>
                  <a:srgbClr val="FF0000"/>
                </a:solidFill>
                <a:latin typeface="Times New Roman" pitchFamily="18" charset="0"/>
              </a:rPr>
              <a:t>Từ ngữ</a:t>
            </a:r>
          </a:p>
        </p:txBody>
      </p:sp>
      <p:sp>
        <p:nvSpPr>
          <p:cNvPr id="16389" name="Rectangle 5"/>
          <p:cNvSpPr>
            <a:spLocks noChangeArrowheads="1"/>
          </p:cNvSpPr>
          <p:nvPr/>
        </p:nvSpPr>
        <p:spPr bwMode="auto">
          <a:xfrm>
            <a:off x="457215" y="2057791"/>
            <a:ext cx="45726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cs typeface="Times New Roman" pitchFamily="18" charset="0"/>
              </a:rPr>
              <a:t>- Khàn khàn</a:t>
            </a:r>
            <a:endParaRPr lang="en-US" sz="4000" b="1">
              <a:solidFill>
                <a:srgbClr val="FF0000"/>
              </a:solidFill>
              <a:latin typeface="Times New Roman" pitchFamily="18" charset="0"/>
              <a:cs typeface="Times New Roman" pitchFamily="18" charset="0"/>
            </a:endParaRPr>
          </a:p>
        </p:txBody>
      </p:sp>
      <p:sp>
        <p:nvSpPr>
          <p:cNvPr id="16390" name="Rectangle 6"/>
          <p:cNvSpPr>
            <a:spLocks noChangeArrowheads="1"/>
          </p:cNvSpPr>
          <p:nvPr/>
        </p:nvSpPr>
        <p:spPr bwMode="auto">
          <a:xfrm>
            <a:off x="457215" y="2743591"/>
            <a:ext cx="4648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sz="4000" b="1">
                <a:solidFill>
                  <a:srgbClr val="000000"/>
                </a:solidFill>
                <a:latin typeface="Times New Roman" pitchFamily="18" charset="0"/>
                <a:cs typeface="Times New Roman" pitchFamily="18" charset="0"/>
              </a:rPr>
              <a:t>- Tĩnh mịch</a:t>
            </a:r>
            <a:endParaRPr lang="en-US" sz="4000" b="1">
              <a:solidFill>
                <a:srgbClr val="FF0000"/>
              </a:solidFill>
              <a:latin typeface="Times New Roman" pitchFamily="18" charset="0"/>
              <a:cs typeface="Times New Roman" pitchFamily="18" charset="0"/>
            </a:endParaRPr>
          </a:p>
        </p:txBody>
      </p:sp>
      <p:sp>
        <p:nvSpPr>
          <p:cNvPr id="16391" name="Rectangle 7"/>
          <p:cNvSpPr>
            <a:spLocks noChangeArrowheads="1"/>
          </p:cNvSpPr>
          <p:nvPr/>
        </p:nvSpPr>
        <p:spPr bwMode="auto">
          <a:xfrm>
            <a:off x="457215" y="3429000"/>
            <a:ext cx="45726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cs typeface="Times New Roman" pitchFamily="18" charset="0"/>
              </a:rPr>
              <a:t>- Não ruột</a:t>
            </a:r>
          </a:p>
        </p:txBody>
      </p:sp>
      <p:sp>
        <p:nvSpPr>
          <p:cNvPr id="16392" name="Rectangle 8"/>
          <p:cNvSpPr>
            <a:spLocks noChangeArrowheads="1"/>
          </p:cNvSpPr>
          <p:nvPr/>
        </p:nvSpPr>
        <p:spPr bwMode="auto">
          <a:xfrm>
            <a:off x="457215" y="4115191"/>
            <a:ext cx="396284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rPr>
              <a:t>- </a:t>
            </a:r>
            <a:r>
              <a:rPr lang="en-US" sz="4000" b="1">
                <a:solidFill>
                  <a:srgbClr val="000000"/>
                </a:solidFill>
                <a:latin typeface="VNI-Times" pitchFamily="2" charset="0"/>
              </a:rPr>
              <a:t> </a:t>
            </a:r>
            <a:r>
              <a:rPr lang="en-US" sz="4000" b="1">
                <a:solidFill>
                  <a:srgbClr val="000000"/>
                </a:solidFill>
                <a:latin typeface="Times New Roman" pitchFamily="18" charset="0"/>
                <a:cs typeface="Times New Roman" pitchFamily="18" charset="0"/>
              </a:rPr>
              <a:t>Khập khiễng</a:t>
            </a:r>
            <a:endParaRPr lang="en-US" sz="4000" b="1">
              <a:solidFill>
                <a:srgbClr val="FF0000"/>
              </a:solidFill>
              <a:latin typeface="Times New Roman" pitchFamily="18" charset="0"/>
              <a:cs typeface="Times New Roman" pitchFamily="18" charset="0"/>
            </a:endParaRPr>
          </a:p>
        </p:txBody>
      </p:sp>
      <p:sp>
        <p:nvSpPr>
          <p:cNvPr id="16393" name="Rectangle 9"/>
          <p:cNvSpPr>
            <a:spLocks noChangeArrowheads="1"/>
          </p:cNvSpPr>
          <p:nvPr/>
        </p:nvSpPr>
        <p:spPr bwMode="auto">
          <a:xfrm>
            <a:off x="457216" y="4816865"/>
            <a:ext cx="32977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sz="4000" b="1">
                <a:solidFill>
                  <a:srgbClr val="000000"/>
                </a:solidFill>
                <a:latin typeface="Times New Roman" pitchFamily="18" charset="0"/>
              </a:rPr>
              <a:t>- </a:t>
            </a:r>
            <a:r>
              <a:rPr lang="en-US" sz="4000" b="1">
                <a:solidFill>
                  <a:srgbClr val="000000"/>
                </a:solidFill>
                <a:latin typeface="VNI-Times" pitchFamily="2" charset="0"/>
              </a:rPr>
              <a:t> </a:t>
            </a:r>
            <a:r>
              <a:rPr lang="en-US" sz="4000" b="1">
                <a:solidFill>
                  <a:srgbClr val="000000"/>
                </a:solidFill>
                <a:latin typeface="Times New Roman" pitchFamily="18" charset="0"/>
                <a:cs typeface="Times New Roman" pitchFamily="18" charset="0"/>
              </a:rPr>
              <a:t>Bàng hoàng</a:t>
            </a:r>
            <a:endParaRPr lang="en-US" sz="4000" b="1">
              <a:solidFill>
                <a:srgbClr val="FF0000"/>
              </a:solidFill>
              <a:latin typeface="Times New Roman" pitchFamily="18" charset="0"/>
              <a:cs typeface="Times New Roman" pitchFamily="18" charset="0"/>
            </a:endParaRPr>
          </a:p>
        </p:txBody>
      </p:sp>
      <p:sp>
        <p:nvSpPr>
          <p:cNvPr id="16394" name="Rectangle 10"/>
          <p:cNvSpPr>
            <a:spLocks noChangeArrowheads="1"/>
          </p:cNvSpPr>
          <p:nvPr/>
        </p:nvSpPr>
        <p:spPr bwMode="auto">
          <a:xfrm>
            <a:off x="4801111" y="2133991"/>
            <a:ext cx="3961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rPr>
              <a:t> </a:t>
            </a:r>
            <a:r>
              <a:rPr lang="en-US" sz="4000" b="1">
                <a:solidFill>
                  <a:srgbClr val="000000"/>
                </a:solidFill>
                <a:latin typeface="Times New Roman" pitchFamily="18" charset="0"/>
                <a:cs typeface="Times New Roman" pitchFamily="18" charset="0"/>
              </a:rPr>
              <a:t>+  Té quỵ</a:t>
            </a:r>
          </a:p>
        </p:txBody>
      </p:sp>
      <p:sp>
        <p:nvSpPr>
          <p:cNvPr id="121867" name="Rectangle 11"/>
          <p:cNvSpPr>
            <a:spLocks noChangeArrowheads="1"/>
          </p:cNvSpPr>
          <p:nvPr/>
        </p:nvSpPr>
        <p:spPr bwMode="auto">
          <a:xfrm>
            <a:off x="4876880" y="4115191"/>
            <a:ext cx="38858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600" b="1">
                <a:solidFill>
                  <a:srgbClr val="000000"/>
                </a:solidFill>
                <a:latin typeface="Times New Roman" pitchFamily="18" charset="0"/>
              </a:rPr>
              <a:t>+ </a:t>
            </a:r>
            <a:r>
              <a:rPr lang="en-US" sz="3600" b="1">
                <a:solidFill>
                  <a:srgbClr val="000000"/>
                </a:solidFill>
                <a:latin typeface="VNI-Times" pitchFamily="2" charset="0"/>
              </a:rPr>
              <a:t> </a:t>
            </a:r>
            <a:r>
              <a:rPr lang="en-US" sz="4000" b="1">
                <a:solidFill>
                  <a:srgbClr val="000000"/>
                </a:solidFill>
                <a:latin typeface="Times New Roman" pitchFamily="18" charset="0"/>
                <a:cs typeface="Times New Roman" pitchFamily="18" charset="0"/>
              </a:rPr>
              <a:t>Thoảng thốt</a:t>
            </a:r>
          </a:p>
          <a:p>
            <a:pPr eaLnBrk="0" fontAlgn="base" hangingPunct="0">
              <a:spcBef>
                <a:spcPct val="0"/>
              </a:spcBef>
              <a:spcAft>
                <a:spcPct val="0"/>
              </a:spcAft>
            </a:pPr>
            <a:r>
              <a:rPr lang="en-US" sz="4000" b="1">
                <a:solidFill>
                  <a:srgbClr val="000000"/>
                </a:solidFill>
                <a:latin typeface="Times New Roman" pitchFamily="18" charset="0"/>
                <a:cs typeface="Times New Roman" pitchFamily="18" charset="0"/>
              </a:rPr>
              <a:t>+  Tung tích</a:t>
            </a:r>
          </a:p>
        </p:txBody>
      </p:sp>
      <p:sp>
        <p:nvSpPr>
          <p:cNvPr id="16396" name="Rectangle 12">
            <a:hlinkHover r:id="rId2" action="ppaction://hlinksldjump"/>
          </p:cNvPr>
          <p:cNvSpPr>
            <a:spLocks noChangeArrowheads="1"/>
          </p:cNvSpPr>
          <p:nvPr/>
        </p:nvSpPr>
        <p:spPr bwMode="auto">
          <a:xfrm>
            <a:off x="4876880" y="2759466"/>
            <a:ext cx="4724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sz="4000" b="1">
                <a:solidFill>
                  <a:srgbClr val="000000"/>
                </a:solidFill>
                <a:latin typeface="Times New Roman" pitchFamily="18" charset="0"/>
                <a:cs typeface="Times New Roman" pitchFamily="18" charset="0"/>
              </a:rPr>
              <a:t>+  Rầm ( rầm nhà)</a:t>
            </a:r>
          </a:p>
        </p:txBody>
      </p:sp>
      <p:sp>
        <p:nvSpPr>
          <p:cNvPr id="121869" name="Rectangle 13"/>
          <p:cNvSpPr>
            <a:spLocks noChangeArrowheads="1"/>
          </p:cNvSpPr>
          <p:nvPr/>
        </p:nvSpPr>
        <p:spPr bwMode="auto">
          <a:xfrm>
            <a:off x="4876880" y="3429000"/>
            <a:ext cx="406988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a:solidFill>
                  <a:srgbClr val="000000"/>
                </a:solidFill>
                <a:latin typeface="Times New Roman" pitchFamily="18" charset="0"/>
              </a:rPr>
              <a:t>+ </a:t>
            </a:r>
            <a:r>
              <a:rPr lang="en-US" sz="4000" b="1">
                <a:solidFill>
                  <a:srgbClr val="000000"/>
                </a:solidFill>
                <a:latin typeface="VNI-Times" pitchFamily="2" charset="0"/>
              </a:rPr>
              <a:t> </a:t>
            </a:r>
            <a:r>
              <a:rPr lang="en-US" sz="4000" b="1">
                <a:solidFill>
                  <a:srgbClr val="000000"/>
                </a:solidFill>
                <a:latin typeface="Times New Roman" pitchFamily="18" charset="0"/>
                <a:cs typeface="Times New Roman" pitchFamily="18" charset="0"/>
              </a:rPr>
              <a:t>Thất thần</a:t>
            </a:r>
          </a:p>
        </p:txBody>
      </p:sp>
      <p:sp>
        <p:nvSpPr>
          <p:cNvPr id="16398" name="Line 14"/>
          <p:cNvSpPr>
            <a:spLocks noChangeShapeType="1"/>
          </p:cNvSpPr>
          <p:nvPr/>
        </p:nvSpPr>
        <p:spPr bwMode="auto">
          <a:xfrm>
            <a:off x="4648371" y="15240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pic>
        <p:nvPicPr>
          <p:cNvPr id="16399" name="Picture 1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798" y="4880794"/>
            <a:ext cx="1981200" cy="197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166598" y="3798"/>
            <a:ext cx="1981200" cy="197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838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9"/>
                                        </p:tgtEl>
                                        <p:attrNameLst>
                                          <p:attrName>style.visibility</p:attrName>
                                        </p:attrNameLst>
                                      </p:cBhvr>
                                      <p:to>
                                        <p:strVal val="visible"/>
                                      </p:to>
                                    </p:set>
                                    <p:animEffect transition="in" filter="box(in)">
                                      <p:cBhvr>
                                        <p:cTn id="7" dur="500"/>
                                        <p:tgtEl>
                                          <p:spTgt spid="121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1867"/>
                                        </p:tgtEl>
                                        <p:attrNameLst>
                                          <p:attrName>style.visibility</p:attrName>
                                        </p:attrNameLst>
                                      </p:cBhvr>
                                      <p:to>
                                        <p:strVal val="visible"/>
                                      </p:to>
                                    </p:set>
                                    <p:animEffect transition="in" filter="diamond(in)">
                                      <p:cBhvr>
                                        <p:cTn id="12" dur="2000"/>
                                        <p:tgtEl>
                                          <p:spTgt spid="121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7" grpId="0"/>
      <p:bldP spid="1218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Cao dang Su pham\HINH ANH\HINH ANH TONG HOP\SLGG_2002.jpg">
            <a:extLst>
              <a:ext uri="{FF2B5EF4-FFF2-40B4-BE49-F238E27FC236}">
                <a16:creationId xmlns:a16="http://schemas.microsoft.com/office/drawing/2014/main" id="{6480CE85-C49A-4C76-B2CA-8201C0C32216}"/>
              </a:ext>
            </a:extLst>
          </p:cNvPr>
          <p:cNvPicPr>
            <a:picLocks noChangeAspect="1" noChangeArrowheads="1"/>
          </p:cNvPicPr>
          <p:nvPr/>
        </p:nvPicPr>
        <p:blipFill>
          <a:blip r:embed="rId2" cstate="print"/>
          <a:srcRect/>
          <a:stretch>
            <a:fillRect/>
          </a:stretch>
        </p:blipFill>
        <p:spPr>
          <a:xfrm>
            <a:off x="0" y="28088"/>
            <a:ext cx="9144000" cy="6858000"/>
          </a:xfrm>
          <a:prstGeom prst="rect">
            <a:avLst/>
          </a:prstGeom>
        </p:spPr>
      </p:pic>
      <p:pic>
        <p:nvPicPr>
          <p:cNvPr id="29700" name="Picture 4" descr="206917890_ebfad6a663"/>
          <p:cNvPicPr>
            <a:picLocks noChangeAspect="1" noChangeArrowheads="1"/>
          </p:cNvPicPr>
          <p:nvPr/>
        </p:nvPicPr>
        <p:blipFill>
          <a:blip r:embed="rId3" cstate="print"/>
          <a:srcRect/>
          <a:stretch>
            <a:fillRect/>
          </a:stretch>
        </p:blipFill>
        <p:spPr bwMode="auto">
          <a:xfrm>
            <a:off x="685800" y="1219200"/>
            <a:ext cx="3657600" cy="3962400"/>
          </a:xfrm>
          <a:prstGeom prst="rect">
            <a:avLst/>
          </a:prstGeom>
          <a:noFill/>
          <a:ln w="38100">
            <a:solidFill>
              <a:srgbClr val="FF0066"/>
            </a:solidFill>
            <a:miter lim="800000"/>
            <a:headEnd/>
            <a:tailEnd/>
          </a:ln>
        </p:spPr>
      </p:pic>
      <p:pic>
        <p:nvPicPr>
          <p:cNvPr id="29702" name="Picture 6" descr="219632802_72803e94e2"/>
          <p:cNvPicPr>
            <a:picLocks noChangeAspect="1" noChangeArrowheads="1"/>
          </p:cNvPicPr>
          <p:nvPr/>
        </p:nvPicPr>
        <p:blipFill>
          <a:blip r:embed="rId4" cstate="print"/>
          <a:srcRect/>
          <a:stretch>
            <a:fillRect/>
          </a:stretch>
        </p:blipFill>
        <p:spPr bwMode="auto">
          <a:xfrm>
            <a:off x="4953000" y="1219200"/>
            <a:ext cx="3429000" cy="3962400"/>
          </a:xfrm>
          <a:prstGeom prst="rect">
            <a:avLst/>
          </a:prstGeom>
          <a:noFill/>
          <a:ln w="38100">
            <a:solidFill>
              <a:srgbClr val="FF0000"/>
            </a:solidFill>
            <a:miter lim="800000"/>
            <a:headEnd/>
            <a:tailEnd/>
          </a:ln>
        </p:spPr>
      </p:pic>
      <p:grpSp>
        <p:nvGrpSpPr>
          <p:cNvPr id="2" name="Group 26"/>
          <p:cNvGrpSpPr>
            <a:grpSpLocks/>
          </p:cNvGrpSpPr>
          <p:nvPr/>
        </p:nvGrpSpPr>
        <p:grpSpPr bwMode="auto">
          <a:xfrm>
            <a:off x="0" y="0"/>
            <a:ext cx="9144000" cy="6858000"/>
            <a:chOff x="0" y="0"/>
            <a:chExt cx="5760" cy="4320"/>
          </a:xfrm>
        </p:grpSpPr>
        <p:pic>
          <p:nvPicPr>
            <p:cNvPr id="3077" name="Picture 27" descr="POINSET2"/>
            <p:cNvPicPr>
              <a:picLocks noChangeAspect="1" noChangeArrowheads="1"/>
            </p:cNvPicPr>
            <p:nvPr/>
          </p:nvPicPr>
          <p:blipFill>
            <a:blip r:embed="rId5" cstate="print"/>
            <a:srcRect/>
            <a:stretch>
              <a:fillRect/>
            </a:stretch>
          </p:blipFill>
          <p:spPr bwMode="auto">
            <a:xfrm rot="5400000">
              <a:off x="4956" y="2"/>
              <a:ext cx="805" cy="802"/>
            </a:xfrm>
            <a:prstGeom prst="rect">
              <a:avLst/>
            </a:prstGeom>
            <a:noFill/>
            <a:ln w="9525">
              <a:noFill/>
              <a:miter lim="800000"/>
              <a:headEnd/>
              <a:tailEnd/>
            </a:ln>
          </p:spPr>
        </p:pic>
        <p:pic>
          <p:nvPicPr>
            <p:cNvPr id="3078" name="Picture 28" descr="POINSET2"/>
            <p:cNvPicPr>
              <a:picLocks noChangeAspect="1" noChangeArrowheads="1"/>
            </p:cNvPicPr>
            <p:nvPr/>
          </p:nvPicPr>
          <p:blipFill>
            <a:blip r:embed="rId5" cstate="print"/>
            <a:srcRect/>
            <a:stretch>
              <a:fillRect/>
            </a:stretch>
          </p:blipFill>
          <p:spPr bwMode="auto">
            <a:xfrm rot="10800000">
              <a:off x="4955" y="3518"/>
              <a:ext cx="805" cy="802"/>
            </a:xfrm>
            <a:prstGeom prst="rect">
              <a:avLst/>
            </a:prstGeom>
            <a:noFill/>
            <a:ln w="9525">
              <a:noFill/>
              <a:miter lim="800000"/>
              <a:headEnd/>
              <a:tailEnd/>
            </a:ln>
          </p:spPr>
        </p:pic>
        <p:pic>
          <p:nvPicPr>
            <p:cNvPr id="3079" name="Picture 29" descr="POINSET2"/>
            <p:cNvPicPr>
              <a:picLocks noChangeAspect="1" noChangeArrowheads="1"/>
            </p:cNvPicPr>
            <p:nvPr/>
          </p:nvPicPr>
          <p:blipFill>
            <a:blip r:embed="rId5" cstate="print"/>
            <a:srcRect/>
            <a:stretch>
              <a:fillRect/>
            </a:stretch>
          </p:blipFill>
          <p:spPr bwMode="auto">
            <a:xfrm rot="-5400000">
              <a:off x="-2" y="3517"/>
              <a:ext cx="805" cy="802"/>
            </a:xfrm>
            <a:prstGeom prst="rect">
              <a:avLst/>
            </a:prstGeom>
            <a:noFill/>
            <a:ln w="9525">
              <a:noFill/>
              <a:miter lim="800000"/>
              <a:headEnd/>
              <a:tailEnd/>
            </a:ln>
          </p:spPr>
        </p:pic>
        <p:pic>
          <p:nvPicPr>
            <p:cNvPr id="3080" name="Picture 30" descr="POINSET2"/>
            <p:cNvPicPr>
              <a:picLocks noChangeAspect="1" noChangeArrowheads="1"/>
            </p:cNvPicPr>
            <p:nvPr/>
          </p:nvPicPr>
          <p:blipFill>
            <a:blip r:embed="rId5" cstate="print"/>
            <a:srcRect/>
            <a:stretch>
              <a:fillRect/>
            </a:stretch>
          </p:blipFill>
          <p:spPr bwMode="auto">
            <a:xfrm>
              <a:off x="0" y="0"/>
              <a:ext cx="805" cy="81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29700"/>
                                        </p:tgtEl>
                                      </p:cBhvr>
                                    </p:animEffect>
                                    <p:set>
                                      <p:cBhvr>
                                        <p:cTn id="7" dur="1" fill="hold">
                                          <p:stCondLst>
                                            <p:cond delay="499"/>
                                          </p:stCondLst>
                                        </p:cTn>
                                        <p:tgtEl>
                                          <p:spTgt spid="29700"/>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29702"/>
                                        </p:tgtEl>
                                      </p:cBhvr>
                                    </p:animEffect>
                                    <p:set>
                                      <p:cBhvr>
                                        <p:cTn id="10" dur="1" fill="hold">
                                          <p:stCondLst>
                                            <p:cond delay="499"/>
                                          </p:stCondLst>
                                        </p:cTn>
                                        <p:tgtEl>
                                          <p:spTgt spid="297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6019800" y="1828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u="sng">
                <a:solidFill>
                  <a:srgbClr val="000000"/>
                </a:solidFill>
              </a:rPr>
              <a:t>Tìm hiểu bài</a:t>
            </a:r>
          </a:p>
        </p:txBody>
      </p:sp>
      <p:sp>
        <p:nvSpPr>
          <p:cNvPr id="22" name="TextBox 21"/>
          <p:cNvSpPr txBox="1">
            <a:spLocks noChangeArrowheads="1"/>
          </p:cNvSpPr>
          <p:nvPr/>
        </p:nvSpPr>
        <p:spPr bwMode="auto">
          <a:xfrm>
            <a:off x="7848602" y="2819768"/>
            <a:ext cx="210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0"/>
              </a:spcBef>
              <a:spcAft>
                <a:spcPct val="0"/>
              </a:spcAft>
            </a:pPr>
            <a:r>
              <a:rPr lang="en-US">
                <a:solidFill>
                  <a:srgbClr val="000000"/>
                </a:solidFill>
                <a:cs typeface="Times New Roman" pitchFamily="18" charset="0"/>
              </a:rPr>
              <a:t> </a:t>
            </a:r>
          </a:p>
        </p:txBody>
      </p:sp>
      <p:sp>
        <p:nvSpPr>
          <p:cNvPr id="6148" name="Rectangle 11"/>
          <p:cNvSpPr>
            <a:spLocks noChangeArrowheads="1"/>
          </p:cNvSpPr>
          <p:nvPr/>
        </p:nvSpPr>
        <p:spPr bwMode="auto">
          <a:xfrm>
            <a:off x="1936751" y="1828802"/>
            <a:ext cx="1491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2400" u="sng">
                <a:solidFill>
                  <a:srgbClr val="000000"/>
                </a:solidFill>
                <a:latin typeface="Times New Roman" pitchFamily="18" charset="0"/>
              </a:rPr>
              <a:t>Luyện đọc</a:t>
            </a:r>
          </a:p>
        </p:txBody>
      </p:sp>
      <p:cxnSp>
        <p:nvCxnSpPr>
          <p:cNvPr id="13" name="Straight Connector 12"/>
          <p:cNvCxnSpPr/>
          <p:nvPr/>
        </p:nvCxnSpPr>
        <p:spPr>
          <a:xfrm rot="16200000" flipH="1">
            <a:off x="2661627" y="4234657"/>
            <a:ext cx="4437063" cy="6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5257800" y="2335213"/>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0"/>
              </a:spcBef>
              <a:spcAft>
                <a:spcPct val="0"/>
              </a:spcAft>
            </a:pPr>
            <a:r>
              <a:rPr lang="en-US">
                <a:solidFill>
                  <a:srgbClr val="000000"/>
                </a:solidFill>
                <a:cs typeface="Times New Roman" pitchFamily="18" charset="0"/>
              </a:rPr>
              <a:t>té quỵ ,</a:t>
            </a:r>
          </a:p>
        </p:txBody>
      </p:sp>
      <p:sp>
        <p:nvSpPr>
          <p:cNvPr id="16" name="TextBox 15"/>
          <p:cNvSpPr txBox="1">
            <a:spLocks noChangeArrowheads="1"/>
          </p:cNvSpPr>
          <p:nvPr/>
        </p:nvSpPr>
        <p:spPr bwMode="auto">
          <a:xfrm>
            <a:off x="6251575" y="2357438"/>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0"/>
              </a:spcBef>
              <a:spcAft>
                <a:spcPct val="0"/>
              </a:spcAft>
            </a:pPr>
            <a:r>
              <a:rPr lang="en-US">
                <a:solidFill>
                  <a:srgbClr val="000000"/>
                </a:solidFill>
                <a:cs typeface="Times New Roman" pitchFamily="18" charset="0"/>
              </a:rPr>
              <a:t>rầm,</a:t>
            </a:r>
          </a:p>
        </p:txBody>
      </p:sp>
      <p:sp>
        <p:nvSpPr>
          <p:cNvPr id="17" name="TextBox 16"/>
          <p:cNvSpPr txBox="1">
            <a:spLocks noChangeArrowheads="1"/>
          </p:cNvSpPr>
          <p:nvPr/>
        </p:nvSpPr>
        <p:spPr bwMode="auto">
          <a:xfrm>
            <a:off x="6910390" y="2362568"/>
            <a:ext cx="1471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0"/>
              </a:spcBef>
              <a:spcAft>
                <a:spcPct val="0"/>
              </a:spcAft>
            </a:pPr>
            <a:r>
              <a:rPr lang="en-US">
                <a:solidFill>
                  <a:srgbClr val="000000"/>
                </a:solidFill>
                <a:cs typeface="Times New Roman" pitchFamily="18" charset="0"/>
              </a:rPr>
              <a:t>thất thần,</a:t>
            </a:r>
          </a:p>
        </p:txBody>
      </p:sp>
      <p:sp>
        <p:nvSpPr>
          <p:cNvPr id="18" name="TextBox 17"/>
          <p:cNvSpPr txBox="1">
            <a:spLocks noChangeArrowheads="1"/>
          </p:cNvSpPr>
          <p:nvPr/>
        </p:nvSpPr>
        <p:spPr bwMode="auto">
          <a:xfrm>
            <a:off x="5257984" y="2814638"/>
            <a:ext cx="155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0"/>
              </a:spcBef>
              <a:spcAft>
                <a:spcPct val="0"/>
              </a:spcAft>
            </a:pPr>
            <a:r>
              <a:rPr lang="en-US">
                <a:solidFill>
                  <a:srgbClr val="000000"/>
                </a:solidFill>
                <a:cs typeface="Times New Roman" pitchFamily="18" charset="0"/>
              </a:rPr>
              <a:t>thảng thốt,</a:t>
            </a:r>
          </a:p>
        </p:txBody>
      </p:sp>
      <p:sp>
        <p:nvSpPr>
          <p:cNvPr id="19" name="TextBox 18"/>
          <p:cNvSpPr txBox="1">
            <a:spLocks noChangeArrowheads="1"/>
          </p:cNvSpPr>
          <p:nvPr/>
        </p:nvSpPr>
        <p:spPr bwMode="auto">
          <a:xfrm>
            <a:off x="6477184" y="2918988"/>
            <a:ext cx="1344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0"/>
              </a:spcBef>
              <a:spcAft>
                <a:spcPct val="0"/>
              </a:spcAft>
            </a:pPr>
            <a:r>
              <a:rPr lang="en-US">
                <a:solidFill>
                  <a:srgbClr val="000000"/>
                </a:solidFill>
                <a:cs typeface="Times New Roman" pitchFamily="18" charset="0"/>
              </a:rPr>
              <a:t>tung tích,</a:t>
            </a:r>
          </a:p>
        </p:txBody>
      </p:sp>
      <p:sp>
        <p:nvSpPr>
          <p:cNvPr id="6155" name="Text Box 9"/>
          <p:cNvSpPr txBox="1">
            <a:spLocks noChangeArrowheads="1"/>
          </p:cNvSpPr>
          <p:nvPr/>
        </p:nvSpPr>
        <p:spPr bwMode="auto">
          <a:xfrm>
            <a:off x="324034" y="25768"/>
            <a:ext cx="8594725" cy="12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eaLnBrk="0" hangingPunct="0">
              <a:defRPr sz="2400">
                <a:solidFill>
                  <a:schemeClr val="tx1"/>
                </a:solidFill>
                <a:latin typeface="Times New Roman" pitchFamily="18" charset="0"/>
                <a:cs typeface="Arial" charset="0"/>
              </a:defRPr>
            </a:lvl1pPr>
            <a:lvl2pPr marL="742950" indent="-285750" defTabSz="1306513" eaLnBrk="0" hangingPunct="0">
              <a:defRPr sz="2400">
                <a:solidFill>
                  <a:schemeClr val="tx1"/>
                </a:solidFill>
                <a:latin typeface="Times New Roman" pitchFamily="18" charset="0"/>
                <a:cs typeface="Arial" charset="0"/>
              </a:defRPr>
            </a:lvl2pPr>
            <a:lvl3pPr marL="1143000" indent="-228600" defTabSz="1306513" eaLnBrk="0" hangingPunct="0">
              <a:defRPr sz="2400">
                <a:solidFill>
                  <a:schemeClr val="tx1"/>
                </a:solidFill>
                <a:latin typeface="Times New Roman" pitchFamily="18" charset="0"/>
                <a:cs typeface="Arial" charset="0"/>
              </a:defRPr>
            </a:lvl3pPr>
            <a:lvl4pPr marL="1600200" indent="-228600" defTabSz="1306513" eaLnBrk="0" hangingPunct="0">
              <a:defRPr sz="2400">
                <a:solidFill>
                  <a:schemeClr val="tx1"/>
                </a:solidFill>
                <a:latin typeface="Times New Roman" pitchFamily="18" charset="0"/>
                <a:cs typeface="Arial" charset="0"/>
              </a:defRPr>
            </a:lvl4pPr>
            <a:lvl5pPr marL="2057400" indent="-228600" defTabSz="1306513" eaLnBrk="0" hangingPunct="0">
              <a:defRPr sz="2400">
                <a:solidFill>
                  <a:schemeClr val="tx1"/>
                </a:solidFill>
                <a:latin typeface="Times New Roman" pitchFamily="18" charset="0"/>
                <a:cs typeface="Arial" charset="0"/>
              </a:defRPr>
            </a:lvl5pPr>
            <a:lvl6pPr marL="2514600" indent="-228600" defTabSz="1306513"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1306513"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1306513"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1306513"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50000"/>
              </a:spcBef>
              <a:spcAft>
                <a:spcPct val="0"/>
              </a:spcAft>
            </a:pPr>
            <a:r>
              <a:rPr lang="en-US" altLang="en-US">
                <a:solidFill>
                  <a:srgbClr val="000000"/>
                </a:solidFill>
              </a:rPr>
              <a:t> </a:t>
            </a:r>
            <a:endParaRPr lang="en-US" altLang="en-US" b="1">
              <a:solidFill>
                <a:srgbClr val="000000"/>
              </a:solidFill>
            </a:endParaRPr>
          </a:p>
          <a:p>
            <a:pPr algn="ctr" eaLnBrk="1" fontAlgn="base" hangingPunct="1">
              <a:spcBef>
                <a:spcPct val="0"/>
              </a:spcBef>
              <a:spcAft>
                <a:spcPct val="0"/>
              </a:spcAft>
            </a:pPr>
            <a:r>
              <a:rPr lang="en-US" altLang="en-US" b="1">
                <a:solidFill>
                  <a:srgbClr val="000000"/>
                </a:solidFill>
              </a:rPr>
              <a:t>TIẾNG RAO ĐÊM</a:t>
            </a:r>
          </a:p>
          <a:p>
            <a:pPr algn="ctr" eaLnBrk="1" fontAlgn="base" hangingPunct="1">
              <a:spcBef>
                <a:spcPct val="0"/>
              </a:spcBef>
              <a:spcAft>
                <a:spcPct val="0"/>
              </a:spcAft>
            </a:pPr>
            <a:r>
              <a:rPr lang="en-US" altLang="en-US" i="1">
                <a:solidFill>
                  <a:srgbClr val="000000"/>
                </a:solidFill>
              </a:rPr>
              <a:t>                                                               Theo</a:t>
            </a:r>
            <a:r>
              <a:rPr lang="en-US" altLang="en-US">
                <a:solidFill>
                  <a:srgbClr val="000000"/>
                </a:solidFill>
              </a:rPr>
              <a:t> Nguyễn Lê  </a:t>
            </a:r>
          </a:p>
        </p:txBody>
      </p:sp>
      <p:sp>
        <p:nvSpPr>
          <p:cNvPr id="6156" name="Text Box 14"/>
          <p:cNvSpPr txBox="1">
            <a:spLocks noChangeArrowheads="1"/>
          </p:cNvSpPr>
          <p:nvPr/>
        </p:nvSpPr>
        <p:spPr bwMode="auto">
          <a:xfrm>
            <a:off x="3894138" y="305168"/>
            <a:ext cx="1820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sz="2800">
                <a:solidFill>
                  <a:srgbClr val="000000"/>
                </a:solidFill>
                <a:cs typeface="Times New Roman" pitchFamily="18" charset="0"/>
              </a:rPr>
              <a:t>Tập đọc</a:t>
            </a:r>
          </a:p>
        </p:txBody>
      </p:sp>
      <p:cxnSp>
        <p:nvCxnSpPr>
          <p:cNvPr id="24" name="Straight Connector 23"/>
          <p:cNvCxnSpPr/>
          <p:nvPr/>
        </p:nvCxnSpPr>
        <p:spPr>
          <a:xfrm>
            <a:off x="4038600" y="74295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11"/>
          <p:cNvSpPr txBox="1">
            <a:spLocks noChangeArrowheads="1"/>
          </p:cNvSpPr>
          <p:nvPr/>
        </p:nvSpPr>
        <p:spPr bwMode="auto">
          <a:xfrm>
            <a:off x="990600" y="243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a:solidFill>
                  <a:srgbClr val="000000"/>
                </a:solidFill>
              </a:rPr>
              <a:t>Bánh …giò…ò…ò… !</a:t>
            </a:r>
          </a:p>
        </p:txBody>
      </p:sp>
      <p:sp>
        <p:nvSpPr>
          <p:cNvPr id="26" name="Text Box 12"/>
          <p:cNvSpPr txBox="1">
            <a:spLocks noChangeArrowheads="1"/>
          </p:cNvSpPr>
          <p:nvPr/>
        </p:nvSpPr>
        <p:spPr bwMode="auto">
          <a:xfrm>
            <a:off x="990601" y="2819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a:solidFill>
                  <a:srgbClr val="000000"/>
                </a:solidFill>
              </a:rPr>
              <a:t>Cháy ! Cháy nhà ! …</a:t>
            </a:r>
          </a:p>
        </p:txBody>
      </p:sp>
      <p:sp>
        <p:nvSpPr>
          <p:cNvPr id="27" name="Text Box 26"/>
          <p:cNvSpPr txBox="1">
            <a:spLocks noChangeArrowheads="1"/>
          </p:cNvSpPr>
          <p:nvPr/>
        </p:nvSpPr>
        <p:spPr bwMode="auto">
          <a:xfrm>
            <a:off x="990600" y="3200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a:solidFill>
                  <a:srgbClr val="000000"/>
                </a:solidFill>
              </a:rPr>
              <a:t>Ô …   này !</a:t>
            </a:r>
          </a:p>
        </p:txBody>
      </p:sp>
      <p:sp>
        <p:nvSpPr>
          <p:cNvPr id="29" name="Line 27"/>
          <p:cNvSpPr>
            <a:spLocks noChangeShapeType="1"/>
          </p:cNvSpPr>
          <p:nvPr/>
        </p:nvSpPr>
        <p:spPr bwMode="auto">
          <a:xfrm flipH="1">
            <a:off x="1785938" y="3276600"/>
            <a:ext cx="76200" cy="3048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30" name="Line 28"/>
          <p:cNvSpPr>
            <a:spLocks noChangeShapeType="1"/>
          </p:cNvSpPr>
          <p:nvPr/>
        </p:nvSpPr>
        <p:spPr bwMode="auto">
          <a:xfrm flipH="1">
            <a:off x="1724025" y="3276600"/>
            <a:ext cx="76200" cy="3048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pic>
        <p:nvPicPr>
          <p:cNvPr id="31"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034" y="304801"/>
            <a:ext cx="8362949" cy="615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74733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WordArt 4"/>
          <p:cNvSpPr>
            <a:spLocks noChangeArrowheads="1" noChangeShapeType="1" noTextEdit="1"/>
          </p:cNvSpPr>
          <p:nvPr/>
        </p:nvSpPr>
        <p:spPr bwMode="auto">
          <a:xfrm>
            <a:off x="381251" y="1828800"/>
            <a:ext cx="8381720" cy="3124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scene3d>
              <a:camera prst="perspectiveRelaxed"/>
              <a:lightRig rig="threePt" dir="t"/>
            </a:scene3d>
          </a:bodyPr>
          <a:lstStyle/>
          <a:p>
            <a:pPr algn="ctr" fontAlgn="base">
              <a:spcBef>
                <a:spcPct val="0"/>
              </a:spcBef>
              <a:spcAft>
                <a:spcPct val="0"/>
              </a:spcAft>
            </a:pPr>
            <a:r>
              <a:rPr lang="en-US" sz="6600" b="1" i="1" kern="10">
                <a:solidFill>
                  <a:srgbClr val="FF0000"/>
                </a:solidFill>
                <a:effectLst>
                  <a:outerShdw sy="50000" kx="-2453608" rotWithShape="0">
                    <a:srgbClr val="C0C0C0">
                      <a:alpha val="50000"/>
                    </a:srgbClr>
                  </a:outerShdw>
                </a:effectLst>
                <a:latin typeface="Times New Roman" pitchFamily="18" charset="0"/>
                <a:cs typeface="Times New Roman" pitchFamily="18" charset="0"/>
              </a:rPr>
              <a:t>Luyện đọc từng đoạn và cả bài</a:t>
            </a:r>
            <a:r>
              <a:rPr lang="en-US" sz="6600" b="1" i="1" kern="10">
                <a:gradFill rotWithShape="1">
                  <a:gsLst>
                    <a:gs pos="0">
                      <a:srgbClr val="9999FF"/>
                    </a:gs>
                    <a:gs pos="100000">
                      <a:srgbClr val="009999"/>
                    </a:gs>
                  </a:gsLst>
                  <a:lin ang="5400000" scaled="1"/>
                </a:gradFill>
                <a:effectLst>
                  <a:outerShdw sy="50000" kx="-2453608" rotWithShape="0">
                    <a:srgbClr val="C0C0C0">
                      <a:alpha val="50000"/>
                    </a:srgbClr>
                  </a:outerShdw>
                </a:effectLst>
                <a:latin typeface="Times New Roman" pitchFamily="18" charset="0"/>
                <a:cs typeface="Times New Roman" pitchFamily="18" charset="0"/>
              </a:rPr>
              <a:t>  </a:t>
            </a:r>
          </a:p>
        </p:txBody>
      </p:sp>
      <p:pic>
        <p:nvPicPr>
          <p:cNvPr id="12291" name="Picture 2" descr="BAR01"/>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228510" y="304800"/>
            <a:ext cx="8686980" cy="1066800"/>
          </a:xfrm>
          <a:noFill/>
        </p:spPr>
      </p:pic>
      <p:pic>
        <p:nvPicPr>
          <p:cNvPr id="12292" name="Picture 2" descr="BAR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 y="5715000"/>
            <a:ext cx="87627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736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amond(in)">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E:\Cao dang Su pham\HINH ANH\HINH ANH TONG HOP\SLGG_2002.jpg">
            <a:extLst>
              <a:ext uri="{FF2B5EF4-FFF2-40B4-BE49-F238E27FC236}">
                <a16:creationId xmlns:a16="http://schemas.microsoft.com/office/drawing/2014/main" id="{9906A3C0-AFA2-4753-8ADC-7BDDF7AAC785}"/>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8" descr="BORHZ1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 y="-381000"/>
            <a:ext cx="8839721"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10"/>
          <p:cNvSpPr txBox="1">
            <a:spLocks noChangeArrowheads="1"/>
          </p:cNvSpPr>
          <p:nvPr/>
        </p:nvSpPr>
        <p:spPr bwMode="auto">
          <a:xfrm>
            <a:off x="2286301" y="3352808"/>
            <a:ext cx="403861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vi-VN">
              <a:solidFill>
                <a:srgbClr val="000000"/>
              </a:solidFill>
            </a:endParaRPr>
          </a:p>
        </p:txBody>
      </p:sp>
      <p:sp>
        <p:nvSpPr>
          <p:cNvPr id="17412" name="Text Box 12"/>
          <p:cNvSpPr txBox="1">
            <a:spLocks noChangeArrowheads="1"/>
          </p:cNvSpPr>
          <p:nvPr/>
        </p:nvSpPr>
        <p:spPr bwMode="auto">
          <a:xfrm>
            <a:off x="1829467" y="2438771"/>
            <a:ext cx="5485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vi-VN">
              <a:solidFill>
                <a:srgbClr val="000000"/>
              </a:solidFill>
            </a:endParaRPr>
          </a:p>
        </p:txBody>
      </p:sp>
      <p:sp>
        <p:nvSpPr>
          <p:cNvPr id="17413" name="WordArt 13"/>
          <p:cNvSpPr>
            <a:spLocks noChangeArrowheads="1" noChangeShapeType="1" noTextEdit="1"/>
          </p:cNvSpPr>
          <p:nvPr/>
        </p:nvSpPr>
        <p:spPr bwMode="auto">
          <a:xfrm>
            <a:off x="1448031" y="2590800"/>
            <a:ext cx="6019429" cy="1905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en-US" sz="5400" kern="10">
                <a:gradFill rotWithShape="1">
                  <a:gsLst>
                    <a:gs pos="0">
                      <a:srgbClr val="9999FF"/>
                    </a:gs>
                    <a:gs pos="100000">
                      <a:srgbClr val="009999"/>
                    </a:gs>
                  </a:gsLst>
                  <a:lin ang="5400000" scaled="1"/>
                </a:gradFill>
                <a:effectLst>
                  <a:prstShdw prst="shdw16">
                    <a:srgbClr val="808080">
                      <a:alpha val="50000"/>
                    </a:srgbClr>
                  </a:prstShdw>
                </a:effectLst>
                <a:latin typeface="VNI-Times"/>
              </a:rPr>
              <a:t> </a:t>
            </a:r>
            <a:r>
              <a:rPr lang="en-US" sz="5400" kern="10">
                <a:gradFill rotWithShape="1">
                  <a:gsLst>
                    <a:gs pos="0">
                      <a:srgbClr val="9999FF"/>
                    </a:gs>
                    <a:gs pos="100000">
                      <a:srgbClr val="009999"/>
                    </a:gs>
                  </a:gsLst>
                  <a:lin ang="5400000" scaled="1"/>
                </a:gradFill>
                <a:effectLst>
                  <a:prstShdw prst="shdw16">
                    <a:srgbClr val="808080">
                      <a:alpha val="50000"/>
                    </a:srgbClr>
                  </a:prstShdw>
                </a:effectLst>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1916232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ChangeArrowheads="1"/>
          </p:cNvSpPr>
          <p:nvPr/>
        </p:nvSpPr>
        <p:spPr bwMode="auto">
          <a:xfrm>
            <a:off x="228511" y="1143000"/>
            <a:ext cx="8611211" cy="2667000"/>
          </a:xfrm>
          <a:prstGeom prst="wedgeEllipseCallout">
            <a:avLst>
              <a:gd name="adj1" fmla="val -8667"/>
              <a:gd name="adj2" fmla="val 43097"/>
            </a:avLst>
          </a:prstGeom>
          <a:solidFill>
            <a:srgbClr val="FFFF66"/>
          </a:solidFill>
          <a:ln w="9525">
            <a:solidFill>
              <a:schemeClr val="tx1"/>
            </a:solidFill>
            <a:miter lim="800000"/>
            <a:headEnd/>
            <a:tailEnd/>
          </a:ln>
        </p:spPr>
        <p:txBody>
          <a:bodyPr/>
          <a:lstStyle/>
          <a:p>
            <a:pPr algn="ctr" fontAlgn="base">
              <a:spcBef>
                <a:spcPct val="20000"/>
              </a:spcBef>
              <a:spcAft>
                <a:spcPct val="0"/>
              </a:spcAft>
              <a:buClr>
                <a:srgbClr val="BBE0E3"/>
              </a:buClr>
              <a:buFont typeface="Wingdings" pitchFamily="2" charset="2"/>
              <a:buNone/>
            </a:pPr>
            <a:r>
              <a:rPr lang="en-US" sz="4800" b="1">
                <a:solidFill>
                  <a:srgbClr val="6600CC"/>
                </a:solidFill>
                <a:latin typeface="Times New Roman" pitchFamily="18" charset="0"/>
              </a:rPr>
              <a:t>1. Đám cháy xảy ra vào lúc nào?</a:t>
            </a:r>
            <a:r>
              <a:rPr lang="en-US" sz="3600" b="1">
                <a:solidFill>
                  <a:srgbClr val="6600CC"/>
                </a:solidFill>
                <a:latin typeface="Times New Roman" pitchFamily="18" charset="0"/>
              </a:rPr>
              <a:t>  </a:t>
            </a:r>
          </a:p>
        </p:txBody>
      </p:sp>
      <p:sp>
        <p:nvSpPr>
          <p:cNvPr id="122883" name="Rectangle 3"/>
          <p:cNvSpPr>
            <a:spLocks noChangeArrowheads="1"/>
          </p:cNvSpPr>
          <p:nvPr/>
        </p:nvSpPr>
        <p:spPr bwMode="auto">
          <a:xfrm>
            <a:off x="152743" y="3886201"/>
            <a:ext cx="8991259" cy="158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buClr>
                <a:srgbClr val="BBE0E3"/>
              </a:buClr>
              <a:buFont typeface="Wingdings" pitchFamily="2" charset="2"/>
              <a:buNone/>
            </a:pPr>
            <a:r>
              <a:rPr lang="en-US" sz="4400" b="1" u="sng">
                <a:solidFill>
                  <a:srgbClr val="FF0000"/>
                </a:solidFill>
                <a:latin typeface="Times New Roman" pitchFamily="18" charset="0"/>
              </a:rPr>
              <a:t>Trả lời:</a:t>
            </a:r>
            <a:r>
              <a:rPr lang="en-US" sz="4400" b="1">
                <a:solidFill>
                  <a:srgbClr val="FF0000"/>
                </a:solidFill>
                <a:latin typeface="Times New Roman" pitchFamily="18" charset="0"/>
              </a:rPr>
              <a:t> </a:t>
            </a:r>
          </a:p>
          <a:p>
            <a:pPr fontAlgn="base">
              <a:spcBef>
                <a:spcPct val="20000"/>
              </a:spcBef>
              <a:spcAft>
                <a:spcPct val="0"/>
              </a:spcAft>
              <a:buClr>
                <a:srgbClr val="BBE0E3"/>
              </a:buClr>
              <a:buFont typeface="Wingdings" pitchFamily="2" charset="2"/>
              <a:buNone/>
            </a:pPr>
            <a:r>
              <a:rPr lang="en-US" sz="4400">
                <a:solidFill>
                  <a:srgbClr val="FF0000"/>
                </a:solidFill>
                <a:latin typeface="Times New Roman" pitchFamily="18" charset="0"/>
              </a:rPr>
              <a:t> </a:t>
            </a:r>
            <a:r>
              <a:rPr lang="en-US" sz="4400">
                <a:solidFill>
                  <a:srgbClr val="000000"/>
                </a:solidFill>
                <a:latin typeface="Times New Roman" pitchFamily="18" charset="0"/>
              </a:rPr>
              <a:t> </a:t>
            </a:r>
            <a:r>
              <a:rPr lang="en-US" sz="4400" b="1">
                <a:solidFill>
                  <a:srgbClr val="000000"/>
                </a:solidFill>
                <a:latin typeface="Times New Roman" pitchFamily="18" charset="0"/>
              </a:rPr>
              <a:t>Đám cháy xảy ra vào lúc nửa đêm.</a:t>
            </a:r>
          </a:p>
        </p:txBody>
      </p:sp>
      <p:sp>
        <p:nvSpPr>
          <p:cNvPr id="18436" name="Rectangle 4"/>
          <p:cNvSpPr>
            <a:spLocks noChangeArrowheads="1"/>
          </p:cNvSpPr>
          <p:nvPr/>
        </p:nvSpPr>
        <p:spPr bwMode="auto">
          <a:xfrm>
            <a:off x="457192" y="0"/>
            <a:ext cx="82299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4400" b="1">
                <a:solidFill>
                  <a:srgbClr val="FF0000"/>
                </a:solidFill>
                <a:latin typeface="Times New Roman" pitchFamily="18" charset="0"/>
              </a:rPr>
              <a:t>TÌM HIỂU BÀI</a:t>
            </a:r>
            <a:endParaRPr lang="en-GB" sz="4400" b="1">
              <a:solidFill>
                <a:srgbClr val="FF0000"/>
              </a:solidFill>
              <a:latin typeface="Times New Roman" pitchFamily="18" charset="0"/>
            </a:endParaRPr>
          </a:p>
        </p:txBody>
      </p:sp>
    </p:spTree>
    <p:extLst>
      <p:ext uri="{BB962C8B-B14F-4D97-AF65-F5344CB8AC3E}">
        <p14:creationId xmlns:p14="http://schemas.microsoft.com/office/powerpoint/2010/main" val="3517668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1+#ppt_w/2"/>
                                          </p:val>
                                        </p:tav>
                                        <p:tav tm="100000">
                                          <p:val>
                                            <p:strVal val="#ppt_x"/>
                                          </p:val>
                                        </p:tav>
                                      </p:tavLst>
                                    </p:anim>
                                    <p:anim calcmode="lin" valueType="num">
                                      <p:cBhvr additive="base">
                                        <p:cTn id="8" dur="500" fill="hold"/>
                                        <p:tgtEl>
                                          <p:spTgt spid="1228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2883"/>
                                        </p:tgtEl>
                                        <p:attrNameLst>
                                          <p:attrName>style.visibility</p:attrName>
                                        </p:attrNameLst>
                                      </p:cBhvr>
                                      <p:to>
                                        <p:strVal val="visible"/>
                                      </p:to>
                                    </p:set>
                                    <p:animEffect transition="in" filter="dissolve">
                                      <p:cBhvr>
                                        <p:cTn id="13"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autoUpdateAnimBg="0"/>
      <p:bldP spid="12288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p:cNvSpPr>
            <a:spLocks noChangeArrowheads="1"/>
          </p:cNvSpPr>
          <p:nvPr/>
        </p:nvSpPr>
        <p:spPr bwMode="auto">
          <a:xfrm>
            <a:off x="75928" y="152400"/>
            <a:ext cx="8992461" cy="2362200"/>
          </a:xfrm>
          <a:prstGeom prst="wedgeEllipseCallout">
            <a:avLst>
              <a:gd name="adj1" fmla="val -6181"/>
              <a:gd name="adj2" fmla="val 1412"/>
            </a:avLst>
          </a:prstGeom>
          <a:solidFill>
            <a:srgbClr val="66FF33"/>
          </a:solidFill>
          <a:ln w="9525">
            <a:solidFill>
              <a:schemeClr val="tx1"/>
            </a:solidFill>
            <a:miter lim="800000"/>
            <a:headEnd/>
            <a:tailEnd/>
          </a:ln>
        </p:spPr>
        <p:txBody>
          <a:bodyPr/>
          <a:lstStyle/>
          <a:p>
            <a:pPr fontAlgn="base">
              <a:spcBef>
                <a:spcPct val="20000"/>
              </a:spcBef>
              <a:spcAft>
                <a:spcPct val="0"/>
              </a:spcAft>
              <a:buClr>
                <a:srgbClr val="BBE0E3"/>
              </a:buClr>
              <a:buFont typeface="Wingdings" pitchFamily="2" charset="2"/>
              <a:buNone/>
            </a:pPr>
            <a:endParaRPr lang="en-US">
              <a:solidFill>
                <a:srgbClr val="000000"/>
              </a:solidFill>
            </a:endParaRPr>
          </a:p>
          <a:p>
            <a:pPr algn="ctr" eaLnBrk="0" fontAlgn="base" hangingPunct="0">
              <a:spcBef>
                <a:spcPct val="0"/>
              </a:spcBef>
              <a:spcAft>
                <a:spcPct val="0"/>
              </a:spcAft>
            </a:pPr>
            <a:r>
              <a:rPr lang="en-US" sz="4800" b="1">
                <a:solidFill>
                  <a:srgbClr val="000000"/>
                </a:solidFill>
                <a:latin typeface="VNI-Times" pitchFamily="2" charset="0"/>
              </a:rPr>
              <a:t> </a:t>
            </a:r>
            <a:r>
              <a:rPr lang="en-US" sz="4800" b="1">
                <a:solidFill>
                  <a:srgbClr val="000000"/>
                </a:solidFill>
                <a:latin typeface="Times New Roman" pitchFamily="18" charset="0"/>
                <a:cs typeface="Times New Roman" pitchFamily="18" charset="0"/>
              </a:rPr>
              <a:t>Đám cháy được miêu tả như thế nào?</a:t>
            </a:r>
            <a:endParaRPr lang="en-US" sz="5400" b="1">
              <a:solidFill>
                <a:srgbClr val="000000"/>
              </a:solidFill>
              <a:latin typeface="Times New Roman" pitchFamily="18" charset="0"/>
              <a:cs typeface="Times New Roman" pitchFamily="18" charset="0"/>
            </a:endParaRPr>
          </a:p>
        </p:txBody>
      </p:sp>
      <p:sp>
        <p:nvSpPr>
          <p:cNvPr id="123907" name="Rectangle 3"/>
          <p:cNvSpPr>
            <a:spLocks noChangeArrowheads="1"/>
          </p:cNvSpPr>
          <p:nvPr/>
        </p:nvSpPr>
        <p:spPr bwMode="auto">
          <a:xfrm>
            <a:off x="152743" y="2514608"/>
            <a:ext cx="8991259"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buClr>
                <a:srgbClr val="BBE0E3"/>
              </a:buClr>
              <a:buFont typeface="Wingdings" pitchFamily="2" charset="2"/>
              <a:buNone/>
            </a:pPr>
            <a:r>
              <a:rPr lang="en-US" sz="4800" b="1" u="sng">
                <a:solidFill>
                  <a:srgbClr val="FF0000"/>
                </a:solidFill>
                <a:latin typeface="Times New Roman" pitchFamily="18" charset="0"/>
              </a:rPr>
              <a:t>Trả lời:</a:t>
            </a:r>
          </a:p>
          <a:p>
            <a:pPr fontAlgn="base">
              <a:spcBef>
                <a:spcPct val="20000"/>
              </a:spcBef>
              <a:spcAft>
                <a:spcPct val="0"/>
              </a:spcAft>
              <a:buClr>
                <a:srgbClr val="BBE0E3"/>
              </a:buClr>
              <a:buFont typeface="Wingdings" pitchFamily="2" charset="2"/>
              <a:buNone/>
            </a:pPr>
            <a:r>
              <a:rPr lang="en-US" sz="4800" b="1">
                <a:solidFill>
                  <a:srgbClr val="000000"/>
                </a:solidFill>
                <a:latin typeface="Times New Roman" pitchFamily="18" charset="0"/>
              </a:rPr>
              <a:t>Ngôi nhà bốc lửa phừng phừng, tiếng kêu cứu thảm thiết, khung cửa ập xuống, khói bụi mù mịt...</a:t>
            </a:r>
            <a:endParaRPr lang="en-US" sz="4000" b="1">
              <a:solidFill>
                <a:srgbClr val="000000"/>
              </a:solidFill>
              <a:latin typeface="Times New Roman" pitchFamily="18" charset="0"/>
            </a:endParaRPr>
          </a:p>
        </p:txBody>
      </p:sp>
      <p:pic>
        <p:nvPicPr>
          <p:cNvPr id="1946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152" y="5108552"/>
            <a:ext cx="1752600" cy="17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370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1+#ppt_w/2"/>
                                          </p:val>
                                        </p:tav>
                                        <p:tav tm="100000">
                                          <p:val>
                                            <p:strVal val="#ppt_x"/>
                                          </p:val>
                                        </p:tav>
                                      </p:tavLst>
                                    </p:anim>
                                    <p:anim calcmode="lin" valueType="num">
                                      <p:cBhvr additive="base">
                                        <p:cTn id="8" dur="500" fill="hold"/>
                                        <p:tgtEl>
                                          <p:spTgt spid="1239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3907"/>
                                        </p:tgtEl>
                                        <p:attrNameLst>
                                          <p:attrName>style.visibility</p:attrName>
                                        </p:attrNameLst>
                                      </p:cBhvr>
                                      <p:to>
                                        <p:strVal val="visible"/>
                                      </p:to>
                                    </p:set>
                                    <p:animEffect transition="in" filter="dissolve">
                                      <p:cBhvr>
                                        <p:cTn id="13" dur="5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autoUpdateAnimBg="0"/>
      <p:bldP spid="12390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E:\Cao dang Su pham\HINH ANH\HINH ANH TONG HOP\SLGG_2002.jpg">
            <a:extLst>
              <a:ext uri="{FF2B5EF4-FFF2-40B4-BE49-F238E27FC236}">
                <a16:creationId xmlns:a16="http://schemas.microsoft.com/office/drawing/2014/main" id="{86974191-DDA7-4D6B-B8D1-BA9B80F78AD5}"/>
              </a:ext>
            </a:extLst>
          </p:cNvPr>
          <p:cNvPicPr>
            <a:picLocks noChangeAspect="1" noChangeArrowheads="1"/>
          </p:cNvPicPr>
          <p:nvPr/>
        </p:nvPicPr>
        <p:blipFill>
          <a:blip r:embed="rId2" cstate="print"/>
          <a:srcRect/>
          <a:stretch>
            <a:fillRect/>
          </a:stretch>
        </p:blipFill>
        <p:spPr bwMode="auto">
          <a:xfrm>
            <a:off x="0" y="2157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Text Box 5"/>
          <p:cNvSpPr txBox="1">
            <a:spLocks noChangeArrowheads="1"/>
          </p:cNvSpPr>
          <p:nvPr/>
        </p:nvSpPr>
        <p:spPr bwMode="auto">
          <a:xfrm>
            <a:off x="3200400" y="68580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b="1">
                <a:solidFill>
                  <a:srgbClr val="000000"/>
                </a:solidFill>
              </a:rPr>
              <a:t> </a:t>
            </a:r>
          </a:p>
        </p:txBody>
      </p:sp>
      <p:sp>
        <p:nvSpPr>
          <p:cNvPr id="8195" name="Text Box 6"/>
          <p:cNvSpPr txBox="1">
            <a:spLocks noChangeArrowheads="1"/>
          </p:cNvSpPr>
          <p:nvPr/>
        </p:nvSpPr>
        <p:spPr bwMode="auto">
          <a:xfrm>
            <a:off x="4876800" y="1066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i="1">
                <a:solidFill>
                  <a:srgbClr val="000000"/>
                </a:solidFill>
              </a:rPr>
              <a:t>    </a:t>
            </a:r>
            <a:endParaRPr lang="en-US">
              <a:solidFill>
                <a:srgbClr val="000000"/>
              </a:solidFill>
            </a:endParaRPr>
          </a:p>
        </p:txBody>
      </p:sp>
      <p:sp>
        <p:nvSpPr>
          <p:cNvPr id="8196" name="Text Box 4"/>
          <p:cNvSpPr txBox="1">
            <a:spLocks noChangeArrowheads="1"/>
          </p:cNvSpPr>
          <p:nvPr/>
        </p:nvSpPr>
        <p:spPr bwMode="auto">
          <a:xfrm>
            <a:off x="1692275" y="27426"/>
            <a:ext cx="6918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50000"/>
              </a:spcBef>
              <a:spcAft>
                <a:spcPct val="0"/>
              </a:spcAft>
            </a:pPr>
            <a:r>
              <a:rPr lang="en-US">
                <a:solidFill>
                  <a:srgbClr val="000000"/>
                </a:solidFill>
                <a:cs typeface="Times New Roman" pitchFamily="18" charset="0"/>
              </a:rPr>
              <a:t> </a:t>
            </a:r>
            <a:endParaRPr lang="vi-VN">
              <a:solidFill>
                <a:srgbClr val="000000"/>
              </a:solidFill>
              <a:cs typeface="Times New Roman" pitchFamily="18" charset="0"/>
            </a:endParaRPr>
          </a:p>
        </p:txBody>
      </p:sp>
      <p:sp>
        <p:nvSpPr>
          <p:cNvPr id="9" name="Text Box 25"/>
          <p:cNvSpPr txBox="1">
            <a:spLocks noChangeArrowheads="1"/>
          </p:cNvSpPr>
          <p:nvPr/>
        </p:nvSpPr>
        <p:spPr bwMode="auto">
          <a:xfrm>
            <a:off x="381000" y="916781"/>
            <a:ext cx="876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sz="3600" b="1">
                <a:solidFill>
                  <a:srgbClr val="FF0000"/>
                </a:solidFill>
              </a:rPr>
              <a:t>2. Người đã dũng cảm cứu em bé là ai? </a:t>
            </a:r>
          </a:p>
        </p:txBody>
      </p:sp>
      <p:sp>
        <p:nvSpPr>
          <p:cNvPr id="10" name="Text Box 26"/>
          <p:cNvSpPr txBox="1">
            <a:spLocks noChangeArrowheads="1"/>
          </p:cNvSpPr>
          <p:nvPr/>
        </p:nvSpPr>
        <p:spPr bwMode="auto">
          <a:xfrm>
            <a:off x="228600" y="2724330"/>
            <a:ext cx="891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sz="3600" b="1" u="sng">
                <a:solidFill>
                  <a:srgbClr val="FF0000"/>
                </a:solidFill>
              </a:rPr>
              <a:t>Con người</a:t>
            </a:r>
            <a:r>
              <a:rPr lang="en-US" sz="3600" b="1">
                <a:solidFill>
                  <a:srgbClr val="FF0000"/>
                </a:solidFill>
              </a:rPr>
              <a:t> và </a:t>
            </a:r>
            <a:r>
              <a:rPr lang="en-US" sz="3600" b="1" u="sng">
                <a:solidFill>
                  <a:srgbClr val="FF0000"/>
                </a:solidFill>
              </a:rPr>
              <a:t>hành động</a:t>
            </a:r>
            <a:r>
              <a:rPr lang="en-US" sz="3600" b="1">
                <a:solidFill>
                  <a:srgbClr val="FF0000"/>
                </a:solidFill>
              </a:rPr>
              <a:t> của anh có gì đặc biệt?</a:t>
            </a:r>
          </a:p>
        </p:txBody>
      </p:sp>
      <p:sp>
        <p:nvSpPr>
          <p:cNvPr id="11" name="Text Box 27"/>
          <p:cNvSpPr txBox="1">
            <a:spLocks noChangeArrowheads="1"/>
          </p:cNvSpPr>
          <p:nvPr/>
        </p:nvSpPr>
        <p:spPr bwMode="auto">
          <a:xfrm>
            <a:off x="228600" y="1524000"/>
            <a:ext cx="891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fontAlgn="base">
              <a:spcBef>
                <a:spcPct val="50000"/>
              </a:spcBef>
              <a:spcAft>
                <a:spcPct val="0"/>
              </a:spcAft>
            </a:pPr>
            <a:r>
              <a:rPr lang="en-US" sz="3600" b="1" i="1" dirty="0">
                <a:solidFill>
                  <a:srgbClr val="0033CC"/>
                </a:solidFill>
              </a:rPr>
              <a:t>-   </a:t>
            </a:r>
            <a:r>
              <a:rPr lang="en-US" sz="3600" b="1" i="1" dirty="0" err="1">
                <a:solidFill>
                  <a:srgbClr val="0033CC"/>
                </a:solidFill>
              </a:rPr>
              <a:t>Người</a:t>
            </a:r>
            <a:r>
              <a:rPr lang="en-US" sz="3600" b="1" i="1" dirty="0">
                <a:solidFill>
                  <a:srgbClr val="0033CC"/>
                </a:solidFill>
              </a:rPr>
              <a:t> </a:t>
            </a:r>
            <a:r>
              <a:rPr lang="en-US" sz="3600" b="1" i="1" dirty="0" err="1">
                <a:solidFill>
                  <a:srgbClr val="0033CC"/>
                </a:solidFill>
              </a:rPr>
              <a:t>dũng</a:t>
            </a:r>
            <a:r>
              <a:rPr lang="en-US" sz="3600" b="1" i="1" dirty="0">
                <a:solidFill>
                  <a:srgbClr val="0033CC"/>
                </a:solidFill>
              </a:rPr>
              <a:t> </a:t>
            </a:r>
            <a:r>
              <a:rPr lang="en-US" sz="3600" b="1" i="1" dirty="0" err="1">
                <a:solidFill>
                  <a:srgbClr val="0033CC"/>
                </a:solidFill>
              </a:rPr>
              <a:t>cảm</a:t>
            </a:r>
            <a:r>
              <a:rPr lang="en-US" sz="3600" b="1" i="1" dirty="0">
                <a:solidFill>
                  <a:srgbClr val="0033CC"/>
                </a:solidFill>
              </a:rPr>
              <a:t> </a:t>
            </a:r>
            <a:r>
              <a:rPr lang="en-US" sz="3600" b="1" i="1" dirty="0" err="1">
                <a:solidFill>
                  <a:srgbClr val="0033CC"/>
                </a:solidFill>
              </a:rPr>
              <a:t>cứu</a:t>
            </a:r>
            <a:r>
              <a:rPr lang="en-US" sz="3600" b="1" i="1" dirty="0">
                <a:solidFill>
                  <a:srgbClr val="0033CC"/>
                </a:solidFill>
              </a:rPr>
              <a:t> </a:t>
            </a:r>
            <a:r>
              <a:rPr lang="en-US" sz="3600" b="1" i="1" dirty="0" err="1">
                <a:solidFill>
                  <a:srgbClr val="0033CC"/>
                </a:solidFill>
              </a:rPr>
              <a:t>em</a:t>
            </a:r>
            <a:r>
              <a:rPr lang="en-US" sz="3600" b="1" i="1" dirty="0">
                <a:solidFill>
                  <a:srgbClr val="0033CC"/>
                </a:solidFill>
              </a:rPr>
              <a:t> bé là </a:t>
            </a:r>
            <a:r>
              <a:rPr lang="en-US" sz="3600" b="1" i="1" dirty="0" err="1">
                <a:solidFill>
                  <a:srgbClr val="0033CC"/>
                </a:solidFill>
              </a:rPr>
              <a:t>người</a:t>
            </a:r>
            <a:r>
              <a:rPr lang="en-US" sz="3600" b="1" i="1" dirty="0">
                <a:solidFill>
                  <a:srgbClr val="0033CC"/>
                </a:solidFill>
              </a:rPr>
              <a:t> </a:t>
            </a:r>
            <a:r>
              <a:rPr lang="en-US" sz="3600" b="1" i="1" dirty="0" err="1">
                <a:solidFill>
                  <a:srgbClr val="0033CC"/>
                </a:solidFill>
              </a:rPr>
              <a:t>bán</a:t>
            </a:r>
            <a:r>
              <a:rPr lang="en-US" sz="3600" b="1" i="1" dirty="0">
                <a:solidFill>
                  <a:srgbClr val="0033CC"/>
                </a:solidFill>
              </a:rPr>
              <a:t> </a:t>
            </a:r>
            <a:r>
              <a:rPr lang="en-US" sz="3600" b="1" i="1" dirty="0" err="1">
                <a:solidFill>
                  <a:srgbClr val="0033CC"/>
                </a:solidFill>
              </a:rPr>
              <a:t>bánh</a:t>
            </a:r>
            <a:r>
              <a:rPr lang="en-US" sz="3600" b="1" i="1" dirty="0">
                <a:solidFill>
                  <a:srgbClr val="0033CC"/>
                </a:solidFill>
              </a:rPr>
              <a:t> </a:t>
            </a:r>
            <a:r>
              <a:rPr lang="en-US" sz="3600" b="1" i="1" dirty="0" err="1">
                <a:solidFill>
                  <a:srgbClr val="0033CC"/>
                </a:solidFill>
              </a:rPr>
              <a:t>giò</a:t>
            </a:r>
            <a:r>
              <a:rPr lang="en-US" sz="3600" b="1" i="1" dirty="0">
                <a:solidFill>
                  <a:srgbClr val="0033CC"/>
                </a:solidFill>
              </a:rPr>
              <a:t>.</a:t>
            </a:r>
            <a:r>
              <a:rPr lang="en-US" sz="3600" b="1" dirty="0">
                <a:solidFill>
                  <a:srgbClr val="0033CC"/>
                </a:solidFill>
              </a:rPr>
              <a:t>  </a:t>
            </a:r>
          </a:p>
        </p:txBody>
      </p:sp>
      <p:sp>
        <p:nvSpPr>
          <p:cNvPr id="12" name="Text Box 28"/>
          <p:cNvSpPr txBox="1">
            <a:spLocks noChangeArrowheads="1"/>
          </p:cNvSpPr>
          <p:nvPr/>
        </p:nvSpPr>
        <p:spPr bwMode="auto">
          <a:xfrm>
            <a:off x="0" y="3924659"/>
            <a:ext cx="8153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fontAlgn="base" hangingPunct="1">
              <a:spcBef>
                <a:spcPct val="50000"/>
              </a:spcBef>
              <a:spcAft>
                <a:spcPct val="0"/>
              </a:spcAft>
            </a:pPr>
            <a:r>
              <a:rPr lang="en-US" sz="3600" b="1" i="1">
                <a:solidFill>
                  <a:srgbClr val="0033CC"/>
                </a:solidFill>
              </a:rPr>
              <a:t>       </a:t>
            </a:r>
            <a:r>
              <a:rPr lang="en-US" sz="3600" b="1" i="1"/>
              <a:t>Anh là một thương binh, là người bán bánh giò bình thường, nhưng anh có hành động cao đẹp, dũng cảm. Anh là người báo đám cháy và xả thân lao vào đám cháy cứu người.</a:t>
            </a:r>
          </a:p>
        </p:txBody>
      </p:sp>
      <p:sp>
        <p:nvSpPr>
          <p:cNvPr id="8201" name="Text Box 3"/>
          <p:cNvSpPr txBox="1">
            <a:spLocks noChangeArrowheads="1"/>
          </p:cNvSpPr>
          <p:nvPr/>
        </p:nvSpPr>
        <p:spPr bwMode="auto">
          <a:xfrm>
            <a:off x="2498725" y="304800"/>
            <a:ext cx="405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pPr>
            <a:r>
              <a:rPr lang="en-US" u="sng">
                <a:solidFill>
                  <a:srgbClr val="000000"/>
                </a:solidFill>
              </a:rPr>
              <a:t> </a:t>
            </a:r>
          </a:p>
        </p:txBody>
      </p:sp>
    </p:spTree>
    <p:extLst>
      <p:ext uri="{BB962C8B-B14F-4D97-AF65-F5344CB8AC3E}">
        <p14:creationId xmlns:p14="http://schemas.microsoft.com/office/powerpoint/2010/main" val="26953162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Cao dang Su pham\HINH ANH\HINH ANH TONG HOP\SLGG_2002.jpg">
            <a:extLst>
              <a:ext uri="{FF2B5EF4-FFF2-40B4-BE49-F238E27FC236}">
                <a16:creationId xmlns:a16="http://schemas.microsoft.com/office/drawing/2014/main" id="{BE5695C6-C142-4598-B87A-29B2430E78D3}"/>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AutoShape 9"/>
          <p:cNvSpPr>
            <a:spLocks noChangeArrowheads="1"/>
          </p:cNvSpPr>
          <p:nvPr/>
        </p:nvSpPr>
        <p:spPr bwMode="auto">
          <a:xfrm>
            <a:off x="533400" y="1219200"/>
            <a:ext cx="3124200" cy="685800"/>
          </a:xfrm>
          <a:prstGeom prst="verticalScroll">
            <a:avLst>
              <a:gd name="adj" fmla="val 12500"/>
            </a:avLst>
          </a:prstGeom>
          <a:solidFill>
            <a:schemeClr val="accent1">
              <a:lumMod val="90000"/>
            </a:schemeClr>
          </a:solidFill>
          <a:ln w="9525">
            <a:solidFill>
              <a:schemeClr val="tx1"/>
            </a:solidFill>
            <a:round/>
            <a:headEnd/>
            <a:tailEnd/>
          </a:ln>
          <a:effectLst/>
        </p:spPr>
        <p:txBody>
          <a:bodyPr wrap="none" anchor="ctr"/>
          <a:lstStyle/>
          <a:p>
            <a:pPr algn="ctr" fontAlgn="base">
              <a:spcBef>
                <a:spcPct val="0"/>
              </a:spcBef>
              <a:spcAft>
                <a:spcPct val="0"/>
              </a:spcAft>
              <a:defRPr/>
            </a:pPr>
            <a:r>
              <a:rPr lang="en-US" sz="2400" b="1" dirty="0">
                <a:solidFill>
                  <a:srgbClr val="000000"/>
                </a:solidFill>
                <a:latin typeface="Times New Roman" pitchFamily="18" charset="0"/>
              </a:rPr>
              <a:t> BÀI CŨ</a:t>
            </a:r>
          </a:p>
        </p:txBody>
      </p:sp>
      <p:sp>
        <p:nvSpPr>
          <p:cNvPr id="3086" name="Text Box 14"/>
          <p:cNvSpPr txBox="1">
            <a:spLocks noChangeArrowheads="1"/>
          </p:cNvSpPr>
          <p:nvPr/>
        </p:nvSpPr>
        <p:spPr bwMode="auto">
          <a:xfrm>
            <a:off x="762000" y="2210290"/>
            <a:ext cx="7620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0"/>
              </a:spcBef>
              <a:spcAft>
                <a:spcPct val="0"/>
              </a:spcAft>
            </a:pPr>
            <a:r>
              <a:rPr lang="en-US">
                <a:solidFill>
                  <a:srgbClr val="000000"/>
                </a:solidFill>
              </a:rPr>
              <a:t>1. Sứ thần Giang Văn Minh làm cách nào để vua nhà  Minh bãi bỏ lệ “góp giỗ Liễu Thăng” ?</a:t>
            </a:r>
          </a:p>
        </p:txBody>
      </p:sp>
      <p:sp>
        <p:nvSpPr>
          <p:cNvPr id="3093" name="Text Box 21"/>
          <p:cNvSpPr txBox="1">
            <a:spLocks noChangeArrowheads="1"/>
          </p:cNvSpPr>
          <p:nvPr/>
        </p:nvSpPr>
        <p:spPr bwMode="auto">
          <a:xfrm>
            <a:off x="609600" y="3276601"/>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fontAlgn="base">
              <a:spcBef>
                <a:spcPct val="50000"/>
              </a:spcBef>
              <a:spcAft>
                <a:spcPct val="0"/>
              </a:spcAft>
            </a:pPr>
            <a:r>
              <a:rPr lang="en-US" b="1" i="1">
                <a:solidFill>
                  <a:srgbClr val="0033CC"/>
                </a:solidFill>
              </a:rPr>
              <a:t>      Ông vờ khóc than không có mặt ở nhà để cúng giỗ cụ tổ năm đời. Đẩy vua Minh vào hoàn cảnh vô tình thừa nhận sự  phi lí  của tục góp giỗ từ đó phải bỏ lệ  góp giỗ Liễu Thăng.</a:t>
            </a:r>
          </a:p>
        </p:txBody>
      </p:sp>
      <p:pic>
        <p:nvPicPr>
          <p:cNvPr id="3077" name="Picture 35" descr="Picture2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7" descr="Picture2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315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7" descr="Picture2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615315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5" descr="Picture2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21474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anim calcmode="lin" valueType="num">
                                      <p:cBhvr>
                                        <p:cTn id="7" dur="500" fill="hold"/>
                                        <p:tgtEl>
                                          <p:spTgt spid="3081"/>
                                        </p:tgtEl>
                                        <p:attrNameLst>
                                          <p:attrName>ppt_x</p:attrName>
                                        </p:attrNameLst>
                                      </p:cBhvr>
                                      <p:tavLst>
                                        <p:tav tm="0">
                                          <p:val>
                                            <p:strVal val="#ppt_x-.2"/>
                                          </p:val>
                                        </p:tav>
                                        <p:tav tm="100000">
                                          <p:val>
                                            <p:strVal val="#ppt_x"/>
                                          </p:val>
                                        </p:tav>
                                      </p:tavLst>
                                    </p:anim>
                                    <p:anim calcmode="lin" valueType="num">
                                      <p:cBhvr>
                                        <p:cTn id="8" dur="5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9" dur="500"/>
                                        <p:tgtEl>
                                          <p:spTgt spid="30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086"/>
                                        </p:tgtEl>
                                        <p:attrNameLst>
                                          <p:attrName>style.visibility</p:attrName>
                                        </p:attrNameLst>
                                      </p:cBhvr>
                                      <p:to>
                                        <p:strVal val="visible"/>
                                      </p:to>
                                    </p:set>
                                    <p:anim calcmode="lin" valueType="num">
                                      <p:cBhvr>
                                        <p:cTn id="14" dur="500" fill="hold"/>
                                        <p:tgtEl>
                                          <p:spTgt spid="3086"/>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086"/>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086"/>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08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093"/>
                                        </p:tgtEl>
                                        <p:attrNameLst>
                                          <p:attrName>style.visibility</p:attrName>
                                        </p:attrNameLst>
                                      </p:cBhvr>
                                      <p:to>
                                        <p:strVal val="visible"/>
                                      </p:to>
                                    </p:set>
                                    <p:anim calcmode="lin" valueType="num">
                                      <p:cBhvr>
                                        <p:cTn id="22" dur="500" fill="hold"/>
                                        <p:tgtEl>
                                          <p:spTgt spid="3093"/>
                                        </p:tgtEl>
                                        <p:attrNameLst>
                                          <p:attrName>ppt_w</p:attrName>
                                        </p:attrNameLst>
                                      </p:cBhvr>
                                      <p:tavLst>
                                        <p:tav tm="0">
                                          <p:val>
                                            <p:fltVal val="0"/>
                                          </p:val>
                                        </p:tav>
                                        <p:tav tm="100000">
                                          <p:val>
                                            <p:strVal val="#ppt_w"/>
                                          </p:val>
                                        </p:tav>
                                      </p:tavLst>
                                    </p:anim>
                                    <p:anim calcmode="lin" valueType="num">
                                      <p:cBhvr>
                                        <p:cTn id="23" dur="500" fill="hold"/>
                                        <p:tgtEl>
                                          <p:spTgt spid="30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P spid="3086" grpId="0"/>
      <p:bldP spid="30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p:cNvSpPr>
            <a:spLocks noChangeArrowheads="1"/>
          </p:cNvSpPr>
          <p:nvPr/>
        </p:nvSpPr>
        <p:spPr bwMode="auto">
          <a:xfrm>
            <a:off x="0" y="-152400"/>
            <a:ext cx="9144000" cy="2514600"/>
          </a:xfrm>
          <a:prstGeom prst="wedgeEllipseCallout">
            <a:avLst>
              <a:gd name="adj1" fmla="val -8574"/>
              <a:gd name="adj2" fmla="val 18435"/>
            </a:avLst>
          </a:prstGeom>
          <a:solidFill>
            <a:srgbClr val="FFFF66"/>
          </a:solidFill>
          <a:ln w="9525">
            <a:solidFill>
              <a:schemeClr val="tx1"/>
            </a:solidFill>
            <a:miter lim="800000"/>
            <a:headEnd/>
            <a:tailEnd/>
          </a:ln>
        </p:spPr>
        <p:txBody>
          <a:bodyPr/>
          <a:lstStyle/>
          <a:p>
            <a:pPr fontAlgn="base">
              <a:spcBef>
                <a:spcPct val="20000"/>
              </a:spcBef>
              <a:spcAft>
                <a:spcPct val="0"/>
              </a:spcAft>
              <a:buClr>
                <a:srgbClr val="BBE0E3"/>
              </a:buClr>
              <a:buFont typeface="Wingdings" pitchFamily="2" charset="2"/>
              <a:buNone/>
            </a:pPr>
            <a:r>
              <a:rPr lang="en-US" sz="3600" b="1">
                <a:solidFill>
                  <a:srgbClr val="6600CC"/>
                </a:solidFill>
                <a:latin typeface="Times New Roman" pitchFamily="18" charset="0"/>
              </a:rPr>
              <a:t>3. Chi tiết nào trong câu chuyện gây bất ngờ cho người đọc?  </a:t>
            </a:r>
          </a:p>
        </p:txBody>
      </p:sp>
      <p:sp>
        <p:nvSpPr>
          <p:cNvPr id="129027" name="Rectangle 3"/>
          <p:cNvSpPr>
            <a:spLocks noChangeArrowheads="1"/>
          </p:cNvSpPr>
          <p:nvPr/>
        </p:nvSpPr>
        <p:spPr bwMode="auto">
          <a:xfrm>
            <a:off x="1" y="1828919"/>
            <a:ext cx="9143999" cy="46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buClr>
                <a:srgbClr val="BBE0E3"/>
              </a:buClr>
              <a:buFont typeface="Wingdings" pitchFamily="2" charset="2"/>
              <a:buNone/>
            </a:pPr>
            <a:r>
              <a:rPr lang="en-US" sz="4000" b="1" u="sng">
                <a:solidFill>
                  <a:srgbClr val="FF0000"/>
                </a:solidFill>
                <a:latin typeface="Times New Roman" pitchFamily="18" charset="0"/>
              </a:rPr>
              <a:t>Trả lời:</a:t>
            </a:r>
            <a:r>
              <a:rPr lang="en-US" sz="4000" b="1">
                <a:solidFill>
                  <a:srgbClr val="FF0000"/>
                </a:solidFill>
                <a:latin typeface="Times New Roman" pitchFamily="18" charset="0"/>
              </a:rPr>
              <a:t> </a:t>
            </a:r>
          </a:p>
          <a:p>
            <a:pPr lvl="0" algn="just" fontAlgn="base">
              <a:spcBef>
                <a:spcPct val="50000"/>
              </a:spcBef>
              <a:spcAft>
                <a:spcPct val="0"/>
              </a:spcAft>
            </a:pPr>
            <a:r>
              <a:rPr lang="en-US" sz="3300" b="1" i="1">
                <a:solidFill>
                  <a:srgbClr val="0033CC"/>
                </a:solidFill>
                <a:latin typeface="Times New Roman" pitchFamily="18" charset="0"/>
                <a:cs typeface="Arial" charset="0"/>
              </a:rPr>
              <a:t>-</a:t>
            </a:r>
            <a:r>
              <a:rPr lang="en-US" sz="3300">
                <a:solidFill>
                  <a:srgbClr val="0033CC"/>
                </a:solidFill>
                <a:latin typeface="Times New Roman" pitchFamily="18" charset="0"/>
                <a:cs typeface="Arial" charset="0"/>
              </a:rPr>
              <a:t> Khi cấp cứu cho anh thì phát hiện</a:t>
            </a:r>
            <a:r>
              <a:rPr lang="en-US" sz="3300" b="1" i="1">
                <a:solidFill>
                  <a:srgbClr val="0033CC"/>
                </a:solidFill>
                <a:latin typeface="Times New Roman" pitchFamily="18" charset="0"/>
                <a:cs typeface="Arial" charset="0"/>
              </a:rPr>
              <a:t>  anh có một cái chân gỗ</a:t>
            </a:r>
          </a:p>
          <a:p>
            <a:pPr lvl="0" fontAlgn="base">
              <a:spcBef>
                <a:spcPct val="50000"/>
              </a:spcBef>
              <a:spcAft>
                <a:spcPct val="0"/>
              </a:spcAft>
            </a:pPr>
            <a:r>
              <a:rPr lang="en-US" sz="3300" b="1" i="1">
                <a:solidFill>
                  <a:srgbClr val="0033CC"/>
                </a:solidFill>
                <a:latin typeface="Times New Roman" pitchFamily="18" charset="0"/>
                <a:cs typeface="Arial" charset="0"/>
              </a:rPr>
              <a:t>- </a:t>
            </a:r>
            <a:r>
              <a:rPr lang="en-US" sz="3300">
                <a:solidFill>
                  <a:srgbClr val="0033CC"/>
                </a:solidFill>
                <a:latin typeface="Times New Roman" pitchFamily="18" charset="0"/>
                <a:cs typeface="Arial" charset="0"/>
              </a:rPr>
              <a:t>Kiểm tra giấy tờ mới biết</a:t>
            </a:r>
            <a:r>
              <a:rPr lang="en-US" sz="3300" b="1" i="1">
                <a:solidFill>
                  <a:srgbClr val="0033CC"/>
                </a:solidFill>
                <a:latin typeface="Times New Roman" pitchFamily="18" charset="0"/>
                <a:cs typeface="Arial" charset="0"/>
              </a:rPr>
              <a:t>  anh là một thương binh</a:t>
            </a:r>
          </a:p>
          <a:p>
            <a:pPr lvl="0" fontAlgn="base">
              <a:spcBef>
                <a:spcPct val="50000"/>
              </a:spcBef>
              <a:spcAft>
                <a:spcPct val="0"/>
              </a:spcAft>
            </a:pPr>
            <a:r>
              <a:rPr lang="en-US" sz="3300" b="1" i="1">
                <a:solidFill>
                  <a:srgbClr val="0033CC"/>
                </a:solidFill>
                <a:latin typeface="Times New Roman" pitchFamily="18" charset="0"/>
                <a:cs typeface="Arial" charset="0"/>
              </a:rPr>
              <a:t>- </a:t>
            </a:r>
            <a:r>
              <a:rPr lang="en-US" sz="3300">
                <a:solidFill>
                  <a:srgbClr val="0033CC"/>
                </a:solidFill>
                <a:latin typeface="Times New Roman" pitchFamily="18" charset="0"/>
                <a:cs typeface="Arial" charset="0"/>
              </a:rPr>
              <a:t>Để ý đến xe đạp nằm lăn lóc với những chiếc bánh giò tung tóe mới biết</a:t>
            </a:r>
            <a:r>
              <a:rPr lang="en-US" sz="3300" b="1" i="1">
                <a:solidFill>
                  <a:srgbClr val="0033CC"/>
                </a:solidFill>
                <a:latin typeface="Times New Roman" pitchFamily="18" charset="0"/>
                <a:cs typeface="Arial" charset="0"/>
              </a:rPr>
              <a:t>  anh là người bán bánh giò.</a:t>
            </a:r>
          </a:p>
          <a:p>
            <a:pPr fontAlgn="base">
              <a:spcBef>
                <a:spcPct val="20000"/>
              </a:spcBef>
              <a:spcAft>
                <a:spcPct val="0"/>
              </a:spcAft>
              <a:buClr>
                <a:srgbClr val="BBE0E3"/>
              </a:buClr>
              <a:buFont typeface="Wingdings" pitchFamily="2" charset="2"/>
              <a:buNone/>
            </a:pPr>
            <a:endParaRPr lang="en-US" sz="3300" b="1">
              <a:solidFill>
                <a:srgbClr val="000000"/>
              </a:solidFill>
              <a:latin typeface="VNI-Times" pitchFamily="2" charset="0"/>
            </a:endParaRPr>
          </a:p>
        </p:txBody>
      </p:sp>
    </p:spTree>
    <p:extLst>
      <p:ext uri="{BB962C8B-B14F-4D97-AF65-F5344CB8AC3E}">
        <p14:creationId xmlns:p14="http://schemas.microsoft.com/office/powerpoint/2010/main" val="7073398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additive="base">
                                        <p:cTn id="7" dur="500" fill="hold"/>
                                        <p:tgtEl>
                                          <p:spTgt spid="129026"/>
                                        </p:tgtEl>
                                        <p:attrNameLst>
                                          <p:attrName>ppt_x</p:attrName>
                                        </p:attrNameLst>
                                      </p:cBhvr>
                                      <p:tavLst>
                                        <p:tav tm="0">
                                          <p:val>
                                            <p:strVal val="1+#ppt_w/2"/>
                                          </p:val>
                                        </p:tav>
                                        <p:tav tm="100000">
                                          <p:val>
                                            <p:strVal val="#ppt_x"/>
                                          </p:val>
                                        </p:tav>
                                      </p:tavLst>
                                    </p:anim>
                                    <p:anim calcmode="lin" valueType="num">
                                      <p:cBhvr additive="base">
                                        <p:cTn id="8" dur="500" fill="hold"/>
                                        <p:tgtEl>
                                          <p:spTgt spid="1290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9027"/>
                                        </p:tgtEl>
                                        <p:attrNameLst>
                                          <p:attrName>style.visibility</p:attrName>
                                        </p:attrNameLst>
                                      </p:cBhvr>
                                      <p:to>
                                        <p:strVal val="visible"/>
                                      </p:to>
                                    </p:set>
                                    <p:animEffect transition="in" filter="dissolve">
                                      <p:cBhvr>
                                        <p:cTn id="13" dur="5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autoUpdateAnimBg="0"/>
      <p:bldP spid="12902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009_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4956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731" y="0"/>
            <a:ext cx="58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descr="2009_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4956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731" y="0"/>
            <a:ext cx="58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6362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ox(in)">
                                      <p:cBhvr>
                                        <p:cTn id="7" dur="500"/>
                                        <p:tgtEl>
                                          <p:spTgt spid="130052"/>
                                        </p:tgtEl>
                                      </p:cBhvr>
                                    </p:animEffect>
                                  </p:childTnLst>
                                </p:cTn>
                              </p:par>
                              <p:par>
                                <p:cTn id="8" presetID="4" presetClass="entr" presetSubtype="16" fill="hold" nodeType="withEffect">
                                  <p:stCondLst>
                                    <p:cond delay="0"/>
                                  </p:stCondLst>
                                  <p:childTnLst>
                                    <p:set>
                                      <p:cBhvr>
                                        <p:cTn id="9" dur="1" fill="hold">
                                          <p:stCondLst>
                                            <p:cond delay="0"/>
                                          </p:stCondLst>
                                        </p:cTn>
                                        <p:tgtEl>
                                          <p:spTgt spid="130053"/>
                                        </p:tgtEl>
                                        <p:attrNameLst>
                                          <p:attrName>style.visibility</p:attrName>
                                        </p:attrNameLst>
                                      </p:cBhvr>
                                      <p:to>
                                        <p:strVal val="visible"/>
                                      </p:to>
                                    </p:set>
                                    <p:animEffect transition="in" filter="box(in)">
                                      <p:cBhvr>
                                        <p:cTn id="10"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p:cNvSpPr>
            <a:spLocks noChangeArrowheads="1"/>
          </p:cNvSpPr>
          <p:nvPr/>
        </p:nvSpPr>
        <p:spPr bwMode="auto">
          <a:xfrm>
            <a:off x="0" y="-152400"/>
            <a:ext cx="9372600" cy="2514600"/>
          </a:xfrm>
          <a:prstGeom prst="wedgeEllipseCallout">
            <a:avLst>
              <a:gd name="adj1" fmla="val -8574"/>
              <a:gd name="adj2" fmla="val 18435"/>
            </a:avLst>
          </a:prstGeom>
          <a:solidFill>
            <a:srgbClr val="FFFF66"/>
          </a:solidFill>
          <a:ln w="9525">
            <a:solidFill>
              <a:schemeClr val="tx1"/>
            </a:solidFill>
            <a:miter lim="800000"/>
            <a:headEnd/>
            <a:tailEnd/>
          </a:ln>
        </p:spPr>
        <p:txBody>
          <a:bodyPr/>
          <a:lstStyle/>
          <a:p>
            <a:pPr fontAlgn="base">
              <a:spcBef>
                <a:spcPct val="20000"/>
              </a:spcBef>
              <a:spcAft>
                <a:spcPct val="0"/>
              </a:spcAft>
              <a:buClr>
                <a:srgbClr val="BBE0E3"/>
              </a:buClr>
              <a:buFont typeface="Wingdings" pitchFamily="2" charset="2"/>
              <a:buNone/>
            </a:pPr>
            <a:r>
              <a:rPr lang="en-US" sz="3600" b="1">
                <a:solidFill>
                  <a:srgbClr val="6600CC"/>
                </a:solidFill>
                <a:latin typeface="Times New Roman" pitchFamily="18" charset="0"/>
              </a:rPr>
              <a:t>4.Câu chuyện đã cho em suy nghĩ gì về trách nhiệm công dân của mỗi người trong cuộc sống ?</a:t>
            </a:r>
          </a:p>
        </p:txBody>
      </p:sp>
      <p:sp>
        <p:nvSpPr>
          <p:cNvPr id="129027" name="Rectangle 3"/>
          <p:cNvSpPr>
            <a:spLocks noChangeArrowheads="1"/>
          </p:cNvSpPr>
          <p:nvPr/>
        </p:nvSpPr>
        <p:spPr bwMode="auto">
          <a:xfrm>
            <a:off x="84769" y="2667000"/>
            <a:ext cx="9287831" cy="358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buClr>
                <a:srgbClr val="BBE0E3"/>
              </a:buClr>
              <a:buFont typeface="Wingdings" pitchFamily="2" charset="2"/>
              <a:buNone/>
            </a:pPr>
            <a:r>
              <a:rPr lang="en-US" sz="4000" b="1" u="sng">
                <a:solidFill>
                  <a:srgbClr val="FF0000"/>
                </a:solidFill>
                <a:latin typeface="Times New Roman" pitchFamily="18" charset="0"/>
              </a:rPr>
              <a:t>Trả lời:</a:t>
            </a:r>
            <a:r>
              <a:rPr lang="en-US" sz="4000" b="1">
                <a:solidFill>
                  <a:srgbClr val="FF0000"/>
                </a:solidFill>
                <a:latin typeface="Times New Roman" pitchFamily="18" charset="0"/>
              </a:rPr>
              <a:t> </a:t>
            </a:r>
          </a:p>
          <a:p>
            <a:pPr fontAlgn="base">
              <a:spcBef>
                <a:spcPct val="20000"/>
              </a:spcBef>
              <a:spcAft>
                <a:spcPct val="0"/>
              </a:spcAft>
              <a:buClr>
                <a:srgbClr val="BBE0E3"/>
              </a:buClr>
              <a:buFont typeface="Wingdings" pitchFamily="2" charset="2"/>
              <a:buNone/>
            </a:pPr>
            <a:r>
              <a:rPr lang="en-US" sz="3600" b="1">
                <a:solidFill>
                  <a:srgbClr val="0000CC"/>
                </a:solidFill>
                <a:latin typeface="Times New Roman" pitchFamily="18" charset="0"/>
              </a:rPr>
              <a:t>Mỗi một người cần có ý thức giúp đỡ người khác, cứu người khi gặp nạn. Giúp người khác thoát khỏi hoạn nạn là làm cho xã hội ngày một tốt đẹp hơn. Mỗi công dân cần có trách nhiệm giúp đỡ khi người khác gặp khó khăn.</a:t>
            </a:r>
          </a:p>
        </p:txBody>
      </p:sp>
    </p:spTree>
    <p:extLst>
      <p:ext uri="{BB962C8B-B14F-4D97-AF65-F5344CB8AC3E}">
        <p14:creationId xmlns:p14="http://schemas.microsoft.com/office/powerpoint/2010/main" val="1339502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additive="base">
                                        <p:cTn id="7" dur="500" fill="hold"/>
                                        <p:tgtEl>
                                          <p:spTgt spid="129026"/>
                                        </p:tgtEl>
                                        <p:attrNameLst>
                                          <p:attrName>ppt_x</p:attrName>
                                        </p:attrNameLst>
                                      </p:cBhvr>
                                      <p:tavLst>
                                        <p:tav tm="0">
                                          <p:val>
                                            <p:strVal val="1+#ppt_w/2"/>
                                          </p:val>
                                        </p:tav>
                                        <p:tav tm="100000">
                                          <p:val>
                                            <p:strVal val="#ppt_x"/>
                                          </p:val>
                                        </p:tav>
                                      </p:tavLst>
                                    </p:anim>
                                    <p:anim calcmode="lin" valueType="num">
                                      <p:cBhvr additive="base">
                                        <p:cTn id="8" dur="500" fill="hold"/>
                                        <p:tgtEl>
                                          <p:spTgt spid="1290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9027"/>
                                        </p:tgtEl>
                                        <p:attrNameLst>
                                          <p:attrName>style.visibility</p:attrName>
                                        </p:attrNameLst>
                                      </p:cBhvr>
                                      <p:to>
                                        <p:strVal val="visible"/>
                                      </p:to>
                                    </p:set>
                                    <p:animEffect transition="in" filter="dissolve">
                                      <p:cBhvr>
                                        <p:cTn id="13" dur="5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autoUpdateAnimBg="0"/>
      <p:bldP spid="12902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124200" y="304800"/>
            <a:ext cx="28952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4000" b="1" dirty="0">
                <a:solidFill>
                  <a:srgbClr val="000000"/>
                </a:solidFill>
                <a:latin typeface="Times New Roman" pitchFamily="18" charset="0"/>
              </a:rPr>
              <a:t>Tập đọc</a:t>
            </a:r>
          </a:p>
        </p:txBody>
      </p:sp>
      <p:sp>
        <p:nvSpPr>
          <p:cNvPr id="29700" name="WordArt 4"/>
          <p:cNvSpPr>
            <a:spLocks noChangeArrowheads="1" noChangeShapeType="1" noTextEdit="1"/>
          </p:cNvSpPr>
          <p:nvPr/>
        </p:nvSpPr>
        <p:spPr bwMode="auto">
          <a:xfrm>
            <a:off x="1981200" y="1219200"/>
            <a:ext cx="4572222" cy="1066800"/>
          </a:xfrm>
          <a:prstGeom prst="rect">
            <a:avLst/>
          </a:prstGeom>
        </p:spPr>
        <p:txBody>
          <a:bodyPr wrap="none" fromWordArt="1">
            <a:prstTxWarp prst="textCanUp">
              <a:avLst>
                <a:gd name="adj" fmla="val 85713"/>
              </a:avLst>
            </a:prstTxWarp>
          </a:bodyPr>
          <a:lstStyle/>
          <a:p>
            <a:pPr algn="ctr" fontAlgn="base">
              <a:spcBef>
                <a:spcPct val="0"/>
              </a:spcBef>
              <a:spcAft>
                <a:spcPct val="0"/>
              </a:spcAft>
            </a:pPr>
            <a:r>
              <a:rPr lang="en-US" sz="9600" b="1" kern="10">
                <a:ln w="9525">
                  <a:solidFill>
                    <a:srgbClr val="FF00FF"/>
                  </a:solidFill>
                  <a:round/>
                  <a:headEnd/>
                  <a:tailEnd/>
                </a:ln>
                <a:solidFill>
                  <a:srgbClr val="FF3300"/>
                </a:solidFill>
                <a:effectLst>
                  <a:outerShdw dist="53882" dir="2700000" algn="ctr" rotWithShape="0">
                    <a:srgbClr val="C0C0C0">
                      <a:alpha val="79999"/>
                    </a:srgbClr>
                  </a:outerShdw>
                </a:effectLst>
                <a:latin typeface="VNI-Times"/>
              </a:rPr>
              <a:t> </a:t>
            </a:r>
            <a:r>
              <a:rPr lang="en-US" sz="9600" b="1" kern="10">
                <a:ln w="9525">
                  <a:solidFill>
                    <a:srgbClr val="FF00FF"/>
                  </a:solidFill>
                  <a:round/>
                  <a:headEnd/>
                  <a:tailEnd/>
                </a:ln>
                <a:solidFill>
                  <a:srgbClr val="FF3300"/>
                </a:solidFill>
                <a:effectLst>
                  <a:outerShdw dist="53882" dir="2700000" algn="ctr" rotWithShape="0">
                    <a:srgbClr val="C0C0C0">
                      <a:alpha val="79999"/>
                    </a:srgbClr>
                  </a:outerShdw>
                </a:effectLst>
                <a:latin typeface="Times New Roman" pitchFamily="18" charset="0"/>
                <a:cs typeface="Times New Roman" pitchFamily="18" charset="0"/>
              </a:rPr>
              <a:t>Tiếng rao đêm</a:t>
            </a:r>
          </a:p>
        </p:txBody>
      </p:sp>
      <p:pic>
        <p:nvPicPr>
          <p:cNvPr id="29701" name="Picture 5" descr="WhitecornerFl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44803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Whitecorner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690" y="4572000"/>
            <a:ext cx="175231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4" name="Rectangle 8"/>
          <p:cNvSpPr>
            <a:spLocks noChangeArrowheads="1"/>
          </p:cNvSpPr>
          <p:nvPr/>
        </p:nvSpPr>
        <p:spPr bwMode="auto">
          <a:xfrm>
            <a:off x="0" y="2514600"/>
            <a:ext cx="9296400"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buClr>
                <a:srgbClr val="BBE0E3"/>
              </a:buClr>
              <a:buFont typeface="Wingdings" pitchFamily="2" charset="2"/>
              <a:buNone/>
            </a:pPr>
            <a:r>
              <a:rPr lang="en-US" sz="4400" b="1">
                <a:solidFill>
                  <a:srgbClr val="FF0000"/>
                </a:solidFill>
                <a:latin typeface="Times New Roman" pitchFamily="18" charset="0"/>
              </a:rPr>
              <a:t>Nội dung:</a:t>
            </a:r>
          </a:p>
          <a:p>
            <a:pPr fontAlgn="base">
              <a:spcBef>
                <a:spcPct val="20000"/>
              </a:spcBef>
              <a:spcAft>
                <a:spcPct val="0"/>
              </a:spcAft>
              <a:buClr>
                <a:srgbClr val="BBE0E3"/>
              </a:buClr>
              <a:buFont typeface="Wingdings" pitchFamily="2" charset="2"/>
              <a:buNone/>
            </a:pPr>
            <a:r>
              <a:rPr lang="en-US" sz="4400" b="1">
                <a:solidFill>
                  <a:srgbClr val="000000"/>
                </a:solidFill>
                <a:latin typeface="Times New Roman" pitchFamily="18" charset="0"/>
              </a:rPr>
              <a:t>Ca ngợi hành động dũng cảm xông vào đám cháy cứu một gia đình thoát nạn của anh thương binh</a:t>
            </a:r>
            <a:r>
              <a:rPr lang="en-US" sz="4000" b="1">
                <a:solidFill>
                  <a:srgbClr val="000000"/>
                </a:solidFill>
                <a:latin typeface="Times New Roman" pitchFamily="18" charset="0"/>
              </a:rPr>
              <a:t> nghèo.</a:t>
            </a:r>
          </a:p>
        </p:txBody>
      </p:sp>
      <p:pic>
        <p:nvPicPr>
          <p:cNvPr id="29705" name="Picture 2" descr="BA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72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17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2344">
                                            <p:txEl>
                                              <p:pRg st="0" end="0"/>
                                            </p:txEl>
                                          </p:spTgt>
                                        </p:tgtEl>
                                        <p:attrNameLst>
                                          <p:attrName>style.visibility</p:attrName>
                                        </p:attrNameLst>
                                      </p:cBhvr>
                                      <p:to>
                                        <p:strVal val="visible"/>
                                      </p:to>
                                    </p:set>
                                    <p:animEffect transition="in" filter="blinds(horizontal)">
                                      <p:cBhvr>
                                        <p:cTn id="7" dur="500"/>
                                        <p:tgtEl>
                                          <p:spTgt spid="1423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42344">
                                            <p:txEl>
                                              <p:pRg st="1" end="1"/>
                                            </p:txEl>
                                          </p:spTgt>
                                        </p:tgtEl>
                                        <p:attrNameLst>
                                          <p:attrName>style.visibility</p:attrName>
                                        </p:attrNameLst>
                                      </p:cBhvr>
                                      <p:to>
                                        <p:strVal val="visible"/>
                                      </p:to>
                                    </p:set>
                                    <p:animEffect transition="in" filter="wheel(4)">
                                      <p:cBhvr>
                                        <p:cTn id="12" dur="1000"/>
                                        <p:tgtEl>
                                          <p:spTgt spid="1423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WordArt 3"/>
          <p:cNvSpPr>
            <a:spLocks noChangeArrowheads="1" noChangeShapeType="1" noTextEdit="1"/>
          </p:cNvSpPr>
          <p:nvPr/>
        </p:nvSpPr>
        <p:spPr bwMode="auto">
          <a:xfrm>
            <a:off x="685553" y="1371600"/>
            <a:ext cx="7772941" cy="30480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en-US" sz="4800" b="1" kern="10">
                <a:ln w="9525">
                  <a:solidFill>
                    <a:srgbClr val="FF0000"/>
                  </a:solidFill>
                  <a:round/>
                  <a:headEnd/>
                  <a:tailEnd/>
                </a:ln>
                <a:solidFill>
                  <a:srgbClr val="0000CC"/>
                </a:solidFill>
                <a:effectLst>
                  <a:prstShdw prst="shdw16">
                    <a:srgbClr val="808080">
                      <a:alpha val="50000"/>
                    </a:srgbClr>
                  </a:prstShdw>
                </a:effectLst>
                <a:latin typeface="VNI-Times"/>
              </a:rPr>
              <a:t> </a:t>
            </a:r>
          </a:p>
        </p:txBody>
      </p:sp>
      <p:pic>
        <p:nvPicPr>
          <p:cNvPr id="30724" name="Picture 2" descr="BAR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82" y="0"/>
            <a:ext cx="777294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BAR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10200"/>
            <a:ext cx="762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1600200"/>
            <a:ext cx="7544047" cy="369332"/>
          </a:xfrm>
          <a:prstGeom prst="rect">
            <a:avLst/>
          </a:prstGeom>
          <a:noFill/>
        </p:spPr>
        <p:txBody>
          <a:bodyPr wrap="square" rtlCol="0">
            <a:spAutoFit/>
          </a:bodyPr>
          <a:lstStyle/>
          <a:p>
            <a:r>
              <a:rPr lang="en-US">
                <a:latin typeface="Times New Roman" pitchFamily="18" charset="0"/>
                <a:cs typeface="Times New Roman" pitchFamily="18" charset="0"/>
              </a:rPr>
              <a:t> </a:t>
            </a:r>
          </a:p>
        </p:txBody>
      </p:sp>
      <p:sp>
        <p:nvSpPr>
          <p:cNvPr id="4" name="Rectangle 3"/>
          <p:cNvSpPr/>
          <p:nvPr/>
        </p:nvSpPr>
        <p:spPr>
          <a:xfrm>
            <a:off x="1371082" y="1784866"/>
            <a:ext cx="7087412"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Đọc diễn cảm</a:t>
            </a:r>
            <a:endParaRPr lang="en-US" sz="8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8764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descr="E:\Cao dang Su pham\HINH ANH\HINH ANH TONG HOP\SLGG_2002.jpg">
            <a:extLst>
              <a:ext uri="{FF2B5EF4-FFF2-40B4-BE49-F238E27FC236}">
                <a16:creationId xmlns:a16="http://schemas.microsoft.com/office/drawing/2014/main" id="{2F35C007-479A-48D9-8807-C56E6E45E39F}"/>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Text Box 2"/>
          <p:cNvSpPr txBox="1">
            <a:spLocks noChangeArrowheads="1"/>
          </p:cNvSpPr>
          <p:nvPr/>
        </p:nvSpPr>
        <p:spPr bwMode="auto">
          <a:xfrm>
            <a:off x="2286000" y="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50000"/>
              </a:spcBef>
              <a:spcAft>
                <a:spcPct val="0"/>
              </a:spcAft>
            </a:pPr>
            <a:r>
              <a:rPr lang="en-US">
                <a:solidFill>
                  <a:srgbClr val="000000"/>
                </a:solidFill>
              </a:rPr>
              <a:t> </a:t>
            </a:r>
          </a:p>
        </p:txBody>
      </p:sp>
      <p:sp>
        <p:nvSpPr>
          <p:cNvPr id="13315" name="Text Box 3"/>
          <p:cNvSpPr txBox="1">
            <a:spLocks noChangeArrowheads="1"/>
          </p:cNvSpPr>
          <p:nvPr/>
        </p:nvSpPr>
        <p:spPr bwMode="auto">
          <a:xfrm>
            <a:off x="2498725" y="304800"/>
            <a:ext cx="405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pPr>
            <a:r>
              <a:rPr lang="en-US" u="sng">
                <a:solidFill>
                  <a:srgbClr val="000000"/>
                </a:solidFill>
              </a:rPr>
              <a:t>Tập đọc</a:t>
            </a:r>
          </a:p>
        </p:txBody>
      </p:sp>
      <p:sp>
        <p:nvSpPr>
          <p:cNvPr id="13316" name="Text Box 4"/>
          <p:cNvSpPr txBox="1">
            <a:spLocks noChangeArrowheads="1"/>
          </p:cNvSpPr>
          <p:nvPr/>
        </p:nvSpPr>
        <p:spPr bwMode="auto">
          <a:xfrm>
            <a:off x="3200400" y="68580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b="1">
                <a:solidFill>
                  <a:srgbClr val="000000"/>
                </a:solidFill>
              </a:rPr>
              <a:t>TIẾNG RAO ĐÊM</a:t>
            </a:r>
          </a:p>
        </p:txBody>
      </p:sp>
      <p:sp>
        <p:nvSpPr>
          <p:cNvPr id="13317" name="Text Box 5"/>
          <p:cNvSpPr txBox="1">
            <a:spLocks noChangeArrowheads="1"/>
          </p:cNvSpPr>
          <p:nvPr/>
        </p:nvSpPr>
        <p:spPr bwMode="auto">
          <a:xfrm>
            <a:off x="5562600" y="1066800"/>
            <a:ext cx="3886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sz="2000" i="1">
                <a:solidFill>
                  <a:srgbClr val="000000"/>
                </a:solidFill>
              </a:rPr>
              <a:t>Theo</a:t>
            </a:r>
            <a:r>
              <a:rPr lang="en-US" sz="2000">
                <a:solidFill>
                  <a:srgbClr val="000000"/>
                </a:solidFill>
              </a:rPr>
              <a:t> Nguyễn Lê Tín Nhân</a:t>
            </a:r>
          </a:p>
        </p:txBody>
      </p:sp>
      <p:sp>
        <p:nvSpPr>
          <p:cNvPr id="13318" name="Text Box 6"/>
          <p:cNvSpPr txBox="1">
            <a:spLocks noChangeArrowheads="1"/>
          </p:cNvSpPr>
          <p:nvPr/>
        </p:nvSpPr>
        <p:spPr bwMode="auto">
          <a:xfrm>
            <a:off x="2971800" y="1554163"/>
            <a:ext cx="37338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50000"/>
              </a:spcBef>
              <a:spcAft>
                <a:spcPct val="0"/>
              </a:spcAft>
            </a:pPr>
            <a:r>
              <a:rPr lang="en-US" sz="2700">
                <a:solidFill>
                  <a:srgbClr val="000000"/>
                </a:solidFill>
              </a:rPr>
              <a:t>Luyện đọc diễn cảm</a:t>
            </a:r>
          </a:p>
        </p:txBody>
      </p:sp>
      <p:sp>
        <p:nvSpPr>
          <p:cNvPr id="13319" name="Text Box 10"/>
          <p:cNvSpPr txBox="1">
            <a:spLocks noChangeArrowheads="1"/>
          </p:cNvSpPr>
          <p:nvPr/>
        </p:nvSpPr>
        <p:spPr bwMode="auto">
          <a:xfrm>
            <a:off x="282575" y="2047875"/>
            <a:ext cx="86106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fontAlgn="base">
              <a:spcBef>
                <a:spcPct val="50000"/>
              </a:spcBef>
              <a:spcAft>
                <a:spcPct val="0"/>
              </a:spcAft>
            </a:pPr>
            <a:r>
              <a:rPr lang="en-US" sz="2700" i="1">
                <a:solidFill>
                  <a:srgbClr val="000000"/>
                </a:solidFill>
              </a:rPr>
              <a:t>       </a:t>
            </a:r>
            <a:r>
              <a:rPr lang="en-US" sz="2700">
                <a:solidFill>
                  <a:srgbClr val="000000"/>
                </a:solidFill>
              </a:rPr>
              <a:t>Rồi từ trong nhà, vẫn cái bóng cao, gầy, khập khiễng ấy lom khom như đang che chở vật gì, phóng thẳng ra đường. Qua khỏi thềm nhà, người đó vừa té quỵ thì một cây rầm sập xuống. Mọi người xô đến. Ai nấy bàng hoàng  vì trong cái bọc chăn còn vương khói mà người ấy đang ôm khư khư  là một đứa bé mặt mày đen nhẻm, thất thần, khóc không thành tiếng. Mọi người khiêng người đàn ông ra xa. Người anh mềm nhũn. Người ta cấp cứu cho anh. Ai đó thảng thốt kêu: “ Ô…  này”, rồi cầm cái chân cứng ngắc của nạn nhân giơ lên : thì ra là một cái chân gỗ !</a:t>
            </a:r>
          </a:p>
        </p:txBody>
      </p:sp>
      <p:sp>
        <p:nvSpPr>
          <p:cNvPr id="56331" name="Line 11"/>
          <p:cNvSpPr>
            <a:spLocks noChangeShapeType="1"/>
          </p:cNvSpPr>
          <p:nvPr/>
        </p:nvSpPr>
        <p:spPr bwMode="auto">
          <a:xfrm flipH="1">
            <a:off x="8307114" y="3429000"/>
            <a:ext cx="76200" cy="304800"/>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32" name="Line 12"/>
          <p:cNvSpPr>
            <a:spLocks noChangeShapeType="1"/>
          </p:cNvSpPr>
          <p:nvPr/>
        </p:nvSpPr>
        <p:spPr bwMode="auto">
          <a:xfrm flipH="1">
            <a:off x="8382000" y="3810000"/>
            <a:ext cx="76200" cy="3048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33" name="Line 13"/>
          <p:cNvSpPr>
            <a:spLocks noChangeShapeType="1"/>
          </p:cNvSpPr>
          <p:nvPr/>
        </p:nvSpPr>
        <p:spPr bwMode="auto">
          <a:xfrm flipH="1">
            <a:off x="1371600" y="5410200"/>
            <a:ext cx="76200" cy="3048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34" name="Line 14"/>
          <p:cNvSpPr>
            <a:spLocks noChangeShapeType="1"/>
          </p:cNvSpPr>
          <p:nvPr/>
        </p:nvSpPr>
        <p:spPr bwMode="auto">
          <a:xfrm flipH="1">
            <a:off x="1295400" y="5410200"/>
            <a:ext cx="76200" cy="3048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39" name="Line 19"/>
          <p:cNvSpPr>
            <a:spLocks noChangeShapeType="1"/>
          </p:cNvSpPr>
          <p:nvPr/>
        </p:nvSpPr>
        <p:spPr bwMode="auto">
          <a:xfrm>
            <a:off x="5638800" y="2514600"/>
            <a:ext cx="2895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40" name="Line 20"/>
          <p:cNvSpPr>
            <a:spLocks noChangeShapeType="1"/>
          </p:cNvSpPr>
          <p:nvPr/>
        </p:nvSpPr>
        <p:spPr bwMode="auto">
          <a:xfrm>
            <a:off x="5638800" y="2870200"/>
            <a:ext cx="1600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41" name="Line 21"/>
          <p:cNvSpPr>
            <a:spLocks noChangeShapeType="1"/>
          </p:cNvSpPr>
          <p:nvPr/>
        </p:nvSpPr>
        <p:spPr bwMode="auto">
          <a:xfrm flipV="1">
            <a:off x="5334000" y="3717925"/>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42" name="Line 22"/>
          <p:cNvSpPr>
            <a:spLocks noChangeShapeType="1"/>
          </p:cNvSpPr>
          <p:nvPr/>
        </p:nvSpPr>
        <p:spPr bwMode="auto">
          <a:xfrm>
            <a:off x="5105400" y="3352800"/>
            <a:ext cx="8032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43" name="Line 23"/>
          <p:cNvSpPr>
            <a:spLocks noChangeShapeType="1"/>
          </p:cNvSpPr>
          <p:nvPr/>
        </p:nvSpPr>
        <p:spPr bwMode="auto">
          <a:xfrm>
            <a:off x="381000" y="3708400"/>
            <a:ext cx="838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44" name="Line 24"/>
          <p:cNvSpPr>
            <a:spLocks noChangeShapeType="1"/>
          </p:cNvSpPr>
          <p:nvPr/>
        </p:nvSpPr>
        <p:spPr bwMode="auto">
          <a:xfrm>
            <a:off x="6705600" y="4114800"/>
            <a:ext cx="1600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45" name="Line 25"/>
          <p:cNvSpPr>
            <a:spLocks noChangeShapeType="1"/>
          </p:cNvSpPr>
          <p:nvPr/>
        </p:nvSpPr>
        <p:spPr bwMode="auto">
          <a:xfrm>
            <a:off x="5264150" y="4511675"/>
            <a:ext cx="2667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46" name="Line 26"/>
          <p:cNvSpPr>
            <a:spLocks noChangeShapeType="1"/>
          </p:cNvSpPr>
          <p:nvPr/>
        </p:nvSpPr>
        <p:spPr bwMode="auto">
          <a:xfrm>
            <a:off x="381000" y="5334000"/>
            <a:ext cx="137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47" name="Line 27"/>
          <p:cNvSpPr>
            <a:spLocks noChangeShapeType="1"/>
          </p:cNvSpPr>
          <p:nvPr/>
        </p:nvSpPr>
        <p:spPr bwMode="auto">
          <a:xfrm>
            <a:off x="3429000" y="5362575"/>
            <a:ext cx="990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48" name="Line 28"/>
          <p:cNvSpPr>
            <a:spLocks noChangeShapeType="1"/>
          </p:cNvSpPr>
          <p:nvPr/>
        </p:nvSpPr>
        <p:spPr bwMode="auto">
          <a:xfrm>
            <a:off x="457200" y="5762625"/>
            <a:ext cx="1295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49" name="Line 29"/>
          <p:cNvSpPr>
            <a:spLocks noChangeShapeType="1"/>
          </p:cNvSpPr>
          <p:nvPr/>
        </p:nvSpPr>
        <p:spPr bwMode="auto">
          <a:xfrm>
            <a:off x="4953000" y="57912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56350" name="Line 30"/>
          <p:cNvSpPr>
            <a:spLocks noChangeShapeType="1"/>
          </p:cNvSpPr>
          <p:nvPr/>
        </p:nvSpPr>
        <p:spPr bwMode="auto">
          <a:xfrm>
            <a:off x="3352800" y="6172200"/>
            <a:ext cx="914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32936387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6350"/>
                                        </p:tgtEl>
                                        <p:attrNameLst>
                                          <p:attrName>style.visibility</p:attrName>
                                        </p:attrNameLst>
                                      </p:cBhvr>
                                      <p:to>
                                        <p:strVal val="visible"/>
                                      </p:to>
                                    </p:set>
                                    <p:anim calcmode="lin" valueType="num">
                                      <p:cBhvr>
                                        <p:cTn id="7" dur="500" fill="hold"/>
                                        <p:tgtEl>
                                          <p:spTgt spid="56350"/>
                                        </p:tgtEl>
                                        <p:attrNameLst>
                                          <p:attrName>ppt_w</p:attrName>
                                        </p:attrNameLst>
                                      </p:cBhvr>
                                      <p:tavLst>
                                        <p:tav tm="0">
                                          <p:val>
                                            <p:strVal val="#ppt_w+.3"/>
                                          </p:val>
                                        </p:tav>
                                        <p:tav tm="100000">
                                          <p:val>
                                            <p:strVal val="#ppt_w"/>
                                          </p:val>
                                        </p:tav>
                                      </p:tavLst>
                                    </p:anim>
                                    <p:anim calcmode="lin" valueType="num">
                                      <p:cBhvr>
                                        <p:cTn id="8" dur="500" fill="hold"/>
                                        <p:tgtEl>
                                          <p:spTgt spid="56350"/>
                                        </p:tgtEl>
                                        <p:attrNameLst>
                                          <p:attrName>ppt_h</p:attrName>
                                        </p:attrNameLst>
                                      </p:cBhvr>
                                      <p:tavLst>
                                        <p:tav tm="0">
                                          <p:val>
                                            <p:strVal val="#ppt_h"/>
                                          </p:val>
                                        </p:tav>
                                        <p:tav tm="100000">
                                          <p:val>
                                            <p:strVal val="#ppt_h"/>
                                          </p:val>
                                        </p:tav>
                                      </p:tavLst>
                                    </p:anim>
                                    <p:animEffect transition="in" filter="fade">
                                      <p:cBhvr>
                                        <p:cTn id="9" dur="500"/>
                                        <p:tgtEl>
                                          <p:spTgt spid="5635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6339"/>
                                        </p:tgtEl>
                                        <p:attrNameLst>
                                          <p:attrName>style.visibility</p:attrName>
                                        </p:attrNameLst>
                                      </p:cBhvr>
                                      <p:to>
                                        <p:strVal val="visible"/>
                                      </p:to>
                                    </p:set>
                                    <p:anim calcmode="lin" valueType="num">
                                      <p:cBhvr>
                                        <p:cTn id="12" dur="500" fill="hold"/>
                                        <p:tgtEl>
                                          <p:spTgt spid="56339"/>
                                        </p:tgtEl>
                                        <p:attrNameLst>
                                          <p:attrName>ppt_w</p:attrName>
                                        </p:attrNameLst>
                                      </p:cBhvr>
                                      <p:tavLst>
                                        <p:tav tm="0">
                                          <p:val>
                                            <p:strVal val="#ppt_w+.3"/>
                                          </p:val>
                                        </p:tav>
                                        <p:tav tm="100000">
                                          <p:val>
                                            <p:strVal val="#ppt_w"/>
                                          </p:val>
                                        </p:tav>
                                      </p:tavLst>
                                    </p:anim>
                                    <p:anim calcmode="lin" valueType="num">
                                      <p:cBhvr>
                                        <p:cTn id="13" dur="500" fill="hold"/>
                                        <p:tgtEl>
                                          <p:spTgt spid="56339"/>
                                        </p:tgtEl>
                                        <p:attrNameLst>
                                          <p:attrName>ppt_h</p:attrName>
                                        </p:attrNameLst>
                                      </p:cBhvr>
                                      <p:tavLst>
                                        <p:tav tm="0">
                                          <p:val>
                                            <p:strVal val="#ppt_h"/>
                                          </p:val>
                                        </p:tav>
                                        <p:tav tm="100000">
                                          <p:val>
                                            <p:strVal val="#ppt_h"/>
                                          </p:val>
                                        </p:tav>
                                      </p:tavLst>
                                    </p:anim>
                                    <p:animEffect transition="in" filter="fade">
                                      <p:cBhvr>
                                        <p:cTn id="14" dur="500"/>
                                        <p:tgtEl>
                                          <p:spTgt spid="5633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6340"/>
                                        </p:tgtEl>
                                        <p:attrNameLst>
                                          <p:attrName>style.visibility</p:attrName>
                                        </p:attrNameLst>
                                      </p:cBhvr>
                                      <p:to>
                                        <p:strVal val="visible"/>
                                      </p:to>
                                    </p:set>
                                    <p:anim calcmode="lin" valueType="num">
                                      <p:cBhvr>
                                        <p:cTn id="17" dur="500" fill="hold"/>
                                        <p:tgtEl>
                                          <p:spTgt spid="56340"/>
                                        </p:tgtEl>
                                        <p:attrNameLst>
                                          <p:attrName>ppt_w</p:attrName>
                                        </p:attrNameLst>
                                      </p:cBhvr>
                                      <p:tavLst>
                                        <p:tav tm="0">
                                          <p:val>
                                            <p:strVal val="#ppt_w+.3"/>
                                          </p:val>
                                        </p:tav>
                                        <p:tav tm="100000">
                                          <p:val>
                                            <p:strVal val="#ppt_w"/>
                                          </p:val>
                                        </p:tav>
                                      </p:tavLst>
                                    </p:anim>
                                    <p:anim calcmode="lin" valueType="num">
                                      <p:cBhvr>
                                        <p:cTn id="18" dur="500" fill="hold"/>
                                        <p:tgtEl>
                                          <p:spTgt spid="56340"/>
                                        </p:tgtEl>
                                        <p:attrNameLst>
                                          <p:attrName>ppt_h</p:attrName>
                                        </p:attrNameLst>
                                      </p:cBhvr>
                                      <p:tavLst>
                                        <p:tav tm="0">
                                          <p:val>
                                            <p:strVal val="#ppt_h"/>
                                          </p:val>
                                        </p:tav>
                                        <p:tav tm="100000">
                                          <p:val>
                                            <p:strVal val="#ppt_h"/>
                                          </p:val>
                                        </p:tav>
                                      </p:tavLst>
                                    </p:anim>
                                    <p:animEffect transition="in" filter="fade">
                                      <p:cBhvr>
                                        <p:cTn id="19" dur="500"/>
                                        <p:tgtEl>
                                          <p:spTgt spid="56340"/>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6341"/>
                                        </p:tgtEl>
                                        <p:attrNameLst>
                                          <p:attrName>style.visibility</p:attrName>
                                        </p:attrNameLst>
                                      </p:cBhvr>
                                      <p:to>
                                        <p:strVal val="visible"/>
                                      </p:to>
                                    </p:set>
                                    <p:anim calcmode="lin" valueType="num">
                                      <p:cBhvr>
                                        <p:cTn id="22" dur="500" fill="hold"/>
                                        <p:tgtEl>
                                          <p:spTgt spid="56341"/>
                                        </p:tgtEl>
                                        <p:attrNameLst>
                                          <p:attrName>ppt_w</p:attrName>
                                        </p:attrNameLst>
                                      </p:cBhvr>
                                      <p:tavLst>
                                        <p:tav tm="0">
                                          <p:val>
                                            <p:strVal val="#ppt_w+.3"/>
                                          </p:val>
                                        </p:tav>
                                        <p:tav tm="100000">
                                          <p:val>
                                            <p:strVal val="#ppt_w"/>
                                          </p:val>
                                        </p:tav>
                                      </p:tavLst>
                                    </p:anim>
                                    <p:anim calcmode="lin" valueType="num">
                                      <p:cBhvr>
                                        <p:cTn id="23" dur="500" fill="hold"/>
                                        <p:tgtEl>
                                          <p:spTgt spid="56341"/>
                                        </p:tgtEl>
                                        <p:attrNameLst>
                                          <p:attrName>ppt_h</p:attrName>
                                        </p:attrNameLst>
                                      </p:cBhvr>
                                      <p:tavLst>
                                        <p:tav tm="0">
                                          <p:val>
                                            <p:strVal val="#ppt_h"/>
                                          </p:val>
                                        </p:tav>
                                        <p:tav tm="100000">
                                          <p:val>
                                            <p:strVal val="#ppt_h"/>
                                          </p:val>
                                        </p:tav>
                                      </p:tavLst>
                                    </p:anim>
                                    <p:animEffect transition="in" filter="fade">
                                      <p:cBhvr>
                                        <p:cTn id="24" dur="500"/>
                                        <p:tgtEl>
                                          <p:spTgt spid="56341"/>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56345"/>
                                        </p:tgtEl>
                                        <p:attrNameLst>
                                          <p:attrName>style.visibility</p:attrName>
                                        </p:attrNameLst>
                                      </p:cBhvr>
                                      <p:to>
                                        <p:strVal val="visible"/>
                                      </p:to>
                                    </p:set>
                                    <p:anim calcmode="lin" valueType="num">
                                      <p:cBhvr>
                                        <p:cTn id="27" dur="500" fill="hold"/>
                                        <p:tgtEl>
                                          <p:spTgt spid="56345"/>
                                        </p:tgtEl>
                                        <p:attrNameLst>
                                          <p:attrName>ppt_w</p:attrName>
                                        </p:attrNameLst>
                                      </p:cBhvr>
                                      <p:tavLst>
                                        <p:tav tm="0">
                                          <p:val>
                                            <p:strVal val="#ppt_w+.3"/>
                                          </p:val>
                                        </p:tav>
                                        <p:tav tm="100000">
                                          <p:val>
                                            <p:strVal val="#ppt_w"/>
                                          </p:val>
                                        </p:tav>
                                      </p:tavLst>
                                    </p:anim>
                                    <p:anim calcmode="lin" valueType="num">
                                      <p:cBhvr>
                                        <p:cTn id="28" dur="500" fill="hold"/>
                                        <p:tgtEl>
                                          <p:spTgt spid="56345"/>
                                        </p:tgtEl>
                                        <p:attrNameLst>
                                          <p:attrName>ppt_h</p:attrName>
                                        </p:attrNameLst>
                                      </p:cBhvr>
                                      <p:tavLst>
                                        <p:tav tm="0">
                                          <p:val>
                                            <p:strVal val="#ppt_h"/>
                                          </p:val>
                                        </p:tav>
                                        <p:tav tm="100000">
                                          <p:val>
                                            <p:strVal val="#ppt_h"/>
                                          </p:val>
                                        </p:tav>
                                      </p:tavLst>
                                    </p:anim>
                                    <p:animEffect transition="in" filter="fade">
                                      <p:cBhvr>
                                        <p:cTn id="29" dur="500"/>
                                        <p:tgtEl>
                                          <p:spTgt spid="56345"/>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56347"/>
                                        </p:tgtEl>
                                        <p:attrNameLst>
                                          <p:attrName>style.visibility</p:attrName>
                                        </p:attrNameLst>
                                      </p:cBhvr>
                                      <p:to>
                                        <p:strVal val="visible"/>
                                      </p:to>
                                    </p:set>
                                    <p:anim calcmode="lin" valueType="num">
                                      <p:cBhvr>
                                        <p:cTn id="32" dur="400" fill="hold"/>
                                        <p:tgtEl>
                                          <p:spTgt spid="56347"/>
                                        </p:tgtEl>
                                        <p:attrNameLst>
                                          <p:attrName>ppt_w</p:attrName>
                                        </p:attrNameLst>
                                      </p:cBhvr>
                                      <p:tavLst>
                                        <p:tav tm="0">
                                          <p:val>
                                            <p:strVal val="#ppt_w+.3"/>
                                          </p:val>
                                        </p:tav>
                                        <p:tav tm="100000">
                                          <p:val>
                                            <p:strVal val="#ppt_w"/>
                                          </p:val>
                                        </p:tav>
                                      </p:tavLst>
                                    </p:anim>
                                    <p:anim calcmode="lin" valueType="num">
                                      <p:cBhvr>
                                        <p:cTn id="33" dur="400" fill="hold"/>
                                        <p:tgtEl>
                                          <p:spTgt spid="56347"/>
                                        </p:tgtEl>
                                        <p:attrNameLst>
                                          <p:attrName>ppt_h</p:attrName>
                                        </p:attrNameLst>
                                      </p:cBhvr>
                                      <p:tavLst>
                                        <p:tav tm="0">
                                          <p:val>
                                            <p:strVal val="#ppt_h"/>
                                          </p:val>
                                        </p:tav>
                                        <p:tav tm="100000">
                                          <p:val>
                                            <p:strVal val="#ppt_h"/>
                                          </p:val>
                                        </p:tav>
                                      </p:tavLst>
                                    </p:anim>
                                    <p:animEffect transition="in" filter="fade">
                                      <p:cBhvr>
                                        <p:cTn id="34" dur="400"/>
                                        <p:tgtEl>
                                          <p:spTgt spid="56347"/>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56343"/>
                                        </p:tgtEl>
                                        <p:attrNameLst>
                                          <p:attrName>style.visibility</p:attrName>
                                        </p:attrNameLst>
                                      </p:cBhvr>
                                      <p:to>
                                        <p:strVal val="visible"/>
                                      </p:to>
                                    </p:set>
                                    <p:anim calcmode="lin" valueType="num">
                                      <p:cBhvr>
                                        <p:cTn id="37" dur="400" fill="hold"/>
                                        <p:tgtEl>
                                          <p:spTgt spid="56343"/>
                                        </p:tgtEl>
                                        <p:attrNameLst>
                                          <p:attrName>ppt_w</p:attrName>
                                        </p:attrNameLst>
                                      </p:cBhvr>
                                      <p:tavLst>
                                        <p:tav tm="0">
                                          <p:val>
                                            <p:strVal val="#ppt_w+.3"/>
                                          </p:val>
                                        </p:tav>
                                        <p:tav tm="100000">
                                          <p:val>
                                            <p:strVal val="#ppt_w"/>
                                          </p:val>
                                        </p:tav>
                                      </p:tavLst>
                                    </p:anim>
                                    <p:anim calcmode="lin" valueType="num">
                                      <p:cBhvr>
                                        <p:cTn id="38" dur="400" fill="hold"/>
                                        <p:tgtEl>
                                          <p:spTgt spid="56343"/>
                                        </p:tgtEl>
                                        <p:attrNameLst>
                                          <p:attrName>ppt_h</p:attrName>
                                        </p:attrNameLst>
                                      </p:cBhvr>
                                      <p:tavLst>
                                        <p:tav tm="0">
                                          <p:val>
                                            <p:strVal val="#ppt_h"/>
                                          </p:val>
                                        </p:tav>
                                        <p:tav tm="100000">
                                          <p:val>
                                            <p:strVal val="#ppt_h"/>
                                          </p:val>
                                        </p:tav>
                                      </p:tavLst>
                                    </p:anim>
                                    <p:animEffect transition="in" filter="fade">
                                      <p:cBhvr>
                                        <p:cTn id="39" dur="400"/>
                                        <p:tgtEl>
                                          <p:spTgt spid="56343"/>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56342"/>
                                        </p:tgtEl>
                                        <p:attrNameLst>
                                          <p:attrName>style.visibility</p:attrName>
                                        </p:attrNameLst>
                                      </p:cBhvr>
                                      <p:to>
                                        <p:strVal val="visible"/>
                                      </p:to>
                                    </p:set>
                                    <p:anim calcmode="lin" valueType="num">
                                      <p:cBhvr>
                                        <p:cTn id="42" dur="400" fill="hold"/>
                                        <p:tgtEl>
                                          <p:spTgt spid="56342"/>
                                        </p:tgtEl>
                                        <p:attrNameLst>
                                          <p:attrName>ppt_w</p:attrName>
                                        </p:attrNameLst>
                                      </p:cBhvr>
                                      <p:tavLst>
                                        <p:tav tm="0">
                                          <p:val>
                                            <p:strVal val="#ppt_w+.3"/>
                                          </p:val>
                                        </p:tav>
                                        <p:tav tm="100000">
                                          <p:val>
                                            <p:strVal val="#ppt_w"/>
                                          </p:val>
                                        </p:tav>
                                      </p:tavLst>
                                    </p:anim>
                                    <p:anim calcmode="lin" valueType="num">
                                      <p:cBhvr>
                                        <p:cTn id="43" dur="400" fill="hold"/>
                                        <p:tgtEl>
                                          <p:spTgt spid="56342"/>
                                        </p:tgtEl>
                                        <p:attrNameLst>
                                          <p:attrName>ppt_h</p:attrName>
                                        </p:attrNameLst>
                                      </p:cBhvr>
                                      <p:tavLst>
                                        <p:tav tm="0">
                                          <p:val>
                                            <p:strVal val="#ppt_h"/>
                                          </p:val>
                                        </p:tav>
                                        <p:tav tm="100000">
                                          <p:val>
                                            <p:strVal val="#ppt_h"/>
                                          </p:val>
                                        </p:tav>
                                      </p:tavLst>
                                    </p:anim>
                                    <p:animEffect transition="in" filter="fade">
                                      <p:cBhvr>
                                        <p:cTn id="44" dur="400"/>
                                        <p:tgtEl>
                                          <p:spTgt spid="56342"/>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56344"/>
                                        </p:tgtEl>
                                        <p:attrNameLst>
                                          <p:attrName>style.visibility</p:attrName>
                                        </p:attrNameLst>
                                      </p:cBhvr>
                                      <p:to>
                                        <p:strVal val="visible"/>
                                      </p:to>
                                    </p:set>
                                    <p:anim calcmode="lin" valueType="num">
                                      <p:cBhvr>
                                        <p:cTn id="47" dur="400" fill="hold"/>
                                        <p:tgtEl>
                                          <p:spTgt spid="56344"/>
                                        </p:tgtEl>
                                        <p:attrNameLst>
                                          <p:attrName>ppt_w</p:attrName>
                                        </p:attrNameLst>
                                      </p:cBhvr>
                                      <p:tavLst>
                                        <p:tav tm="0">
                                          <p:val>
                                            <p:strVal val="#ppt_w+.3"/>
                                          </p:val>
                                        </p:tav>
                                        <p:tav tm="100000">
                                          <p:val>
                                            <p:strVal val="#ppt_w"/>
                                          </p:val>
                                        </p:tav>
                                      </p:tavLst>
                                    </p:anim>
                                    <p:anim calcmode="lin" valueType="num">
                                      <p:cBhvr>
                                        <p:cTn id="48" dur="400" fill="hold"/>
                                        <p:tgtEl>
                                          <p:spTgt spid="56344"/>
                                        </p:tgtEl>
                                        <p:attrNameLst>
                                          <p:attrName>ppt_h</p:attrName>
                                        </p:attrNameLst>
                                      </p:cBhvr>
                                      <p:tavLst>
                                        <p:tav tm="0">
                                          <p:val>
                                            <p:strVal val="#ppt_h"/>
                                          </p:val>
                                        </p:tav>
                                        <p:tav tm="100000">
                                          <p:val>
                                            <p:strVal val="#ppt_h"/>
                                          </p:val>
                                        </p:tav>
                                      </p:tavLst>
                                    </p:anim>
                                    <p:animEffect transition="in" filter="fade">
                                      <p:cBhvr>
                                        <p:cTn id="49" dur="400"/>
                                        <p:tgtEl>
                                          <p:spTgt spid="56344"/>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56346"/>
                                        </p:tgtEl>
                                        <p:attrNameLst>
                                          <p:attrName>style.visibility</p:attrName>
                                        </p:attrNameLst>
                                      </p:cBhvr>
                                      <p:to>
                                        <p:strVal val="visible"/>
                                      </p:to>
                                    </p:set>
                                    <p:anim calcmode="lin" valueType="num">
                                      <p:cBhvr>
                                        <p:cTn id="52" dur="500" fill="hold"/>
                                        <p:tgtEl>
                                          <p:spTgt spid="56346"/>
                                        </p:tgtEl>
                                        <p:attrNameLst>
                                          <p:attrName>ppt_w</p:attrName>
                                        </p:attrNameLst>
                                      </p:cBhvr>
                                      <p:tavLst>
                                        <p:tav tm="0">
                                          <p:val>
                                            <p:strVal val="#ppt_w+.3"/>
                                          </p:val>
                                        </p:tav>
                                        <p:tav tm="100000">
                                          <p:val>
                                            <p:strVal val="#ppt_w"/>
                                          </p:val>
                                        </p:tav>
                                      </p:tavLst>
                                    </p:anim>
                                    <p:anim calcmode="lin" valueType="num">
                                      <p:cBhvr>
                                        <p:cTn id="53" dur="500" fill="hold"/>
                                        <p:tgtEl>
                                          <p:spTgt spid="56346"/>
                                        </p:tgtEl>
                                        <p:attrNameLst>
                                          <p:attrName>ppt_h</p:attrName>
                                        </p:attrNameLst>
                                      </p:cBhvr>
                                      <p:tavLst>
                                        <p:tav tm="0">
                                          <p:val>
                                            <p:strVal val="#ppt_h"/>
                                          </p:val>
                                        </p:tav>
                                        <p:tav tm="100000">
                                          <p:val>
                                            <p:strVal val="#ppt_h"/>
                                          </p:val>
                                        </p:tav>
                                      </p:tavLst>
                                    </p:anim>
                                    <p:animEffect transition="in" filter="fade">
                                      <p:cBhvr>
                                        <p:cTn id="54" dur="500"/>
                                        <p:tgtEl>
                                          <p:spTgt spid="56346"/>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56348"/>
                                        </p:tgtEl>
                                        <p:attrNameLst>
                                          <p:attrName>style.visibility</p:attrName>
                                        </p:attrNameLst>
                                      </p:cBhvr>
                                      <p:to>
                                        <p:strVal val="visible"/>
                                      </p:to>
                                    </p:set>
                                    <p:anim calcmode="lin" valueType="num">
                                      <p:cBhvr>
                                        <p:cTn id="57" dur="500" fill="hold"/>
                                        <p:tgtEl>
                                          <p:spTgt spid="56348"/>
                                        </p:tgtEl>
                                        <p:attrNameLst>
                                          <p:attrName>ppt_w</p:attrName>
                                        </p:attrNameLst>
                                      </p:cBhvr>
                                      <p:tavLst>
                                        <p:tav tm="0">
                                          <p:val>
                                            <p:strVal val="#ppt_w+.3"/>
                                          </p:val>
                                        </p:tav>
                                        <p:tav tm="100000">
                                          <p:val>
                                            <p:strVal val="#ppt_w"/>
                                          </p:val>
                                        </p:tav>
                                      </p:tavLst>
                                    </p:anim>
                                    <p:anim calcmode="lin" valueType="num">
                                      <p:cBhvr>
                                        <p:cTn id="58" dur="500" fill="hold"/>
                                        <p:tgtEl>
                                          <p:spTgt spid="56348"/>
                                        </p:tgtEl>
                                        <p:attrNameLst>
                                          <p:attrName>ppt_h</p:attrName>
                                        </p:attrNameLst>
                                      </p:cBhvr>
                                      <p:tavLst>
                                        <p:tav tm="0">
                                          <p:val>
                                            <p:strVal val="#ppt_h"/>
                                          </p:val>
                                        </p:tav>
                                        <p:tav tm="100000">
                                          <p:val>
                                            <p:strVal val="#ppt_h"/>
                                          </p:val>
                                        </p:tav>
                                      </p:tavLst>
                                    </p:anim>
                                    <p:animEffect transition="in" filter="fade">
                                      <p:cBhvr>
                                        <p:cTn id="59" dur="500"/>
                                        <p:tgtEl>
                                          <p:spTgt spid="56348"/>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56349"/>
                                        </p:tgtEl>
                                        <p:attrNameLst>
                                          <p:attrName>style.visibility</p:attrName>
                                        </p:attrNameLst>
                                      </p:cBhvr>
                                      <p:to>
                                        <p:strVal val="visible"/>
                                      </p:to>
                                    </p:set>
                                    <p:anim calcmode="lin" valueType="num">
                                      <p:cBhvr>
                                        <p:cTn id="62" dur="500" fill="hold"/>
                                        <p:tgtEl>
                                          <p:spTgt spid="56349"/>
                                        </p:tgtEl>
                                        <p:attrNameLst>
                                          <p:attrName>ppt_w</p:attrName>
                                        </p:attrNameLst>
                                      </p:cBhvr>
                                      <p:tavLst>
                                        <p:tav tm="0">
                                          <p:val>
                                            <p:strVal val="#ppt_w+.3"/>
                                          </p:val>
                                        </p:tav>
                                        <p:tav tm="100000">
                                          <p:val>
                                            <p:strVal val="#ppt_w"/>
                                          </p:val>
                                        </p:tav>
                                      </p:tavLst>
                                    </p:anim>
                                    <p:anim calcmode="lin" valueType="num">
                                      <p:cBhvr>
                                        <p:cTn id="63" dur="500" fill="hold"/>
                                        <p:tgtEl>
                                          <p:spTgt spid="56349"/>
                                        </p:tgtEl>
                                        <p:attrNameLst>
                                          <p:attrName>ppt_h</p:attrName>
                                        </p:attrNameLst>
                                      </p:cBhvr>
                                      <p:tavLst>
                                        <p:tav tm="0">
                                          <p:val>
                                            <p:strVal val="#ppt_h"/>
                                          </p:val>
                                        </p:tav>
                                        <p:tav tm="100000">
                                          <p:val>
                                            <p:strVal val="#ppt_h"/>
                                          </p:val>
                                        </p:tav>
                                      </p:tavLst>
                                    </p:anim>
                                    <p:animEffect transition="in" filter="fade">
                                      <p:cBhvr>
                                        <p:cTn id="64" dur="500"/>
                                        <p:tgtEl>
                                          <p:spTgt spid="5634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56334"/>
                                        </p:tgtEl>
                                        <p:attrNameLst>
                                          <p:attrName>style.visibility</p:attrName>
                                        </p:attrNameLst>
                                      </p:cBhvr>
                                      <p:to>
                                        <p:strVal val="visible"/>
                                      </p:to>
                                    </p:set>
                                    <p:animEffect transition="in" filter="fade">
                                      <p:cBhvr>
                                        <p:cTn id="69" dur="500"/>
                                        <p:tgtEl>
                                          <p:spTgt spid="56334"/>
                                        </p:tgtEl>
                                      </p:cBhvr>
                                    </p:animEffect>
                                    <p:anim calcmode="lin" valueType="num">
                                      <p:cBhvr>
                                        <p:cTn id="70" dur="500" fill="hold"/>
                                        <p:tgtEl>
                                          <p:spTgt spid="56334"/>
                                        </p:tgtEl>
                                        <p:attrNameLst>
                                          <p:attrName>ppt_x</p:attrName>
                                        </p:attrNameLst>
                                      </p:cBhvr>
                                      <p:tavLst>
                                        <p:tav tm="0">
                                          <p:val>
                                            <p:strVal val="#ppt_x"/>
                                          </p:val>
                                        </p:tav>
                                        <p:tav tm="100000">
                                          <p:val>
                                            <p:strVal val="#ppt_x"/>
                                          </p:val>
                                        </p:tav>
                                      </p:tavLst>
                                    </p:anim>
                                    <p:anim calcmode="lin" valueType="num">
                                      <p:cBhvr>
                                        <p:cTn id="71" dur="500" fill="hold"/>
                                        <p:tgtEl>
                                          <p:spTgt spid="56334"/>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56333"/>
                                        </p:tgtEl>
                                        <p:attrNameLst>
                                          <p:attrName>style.visibility</p:attrName>
                                        </p:attrNameLst>
                                      </p:cBhvr>
                                      <p:to>
                                        <p:strVal val="visible"/>
                                      </p:to>
                                    </p:set>
                                    <p:animEffect transition="in" filter="fade">
                                      <p:cBhvr>
                                        <p:cTn id="74" dur="500"/>
                                        <p:tgtEl>
                                          <p:spTgt spid="56333"/>
                                        </p:tgtEl>
                                      </p:cBhvr>
                                    </p:animEffect>
                                    <p:anim calcmode="lin" valueType="num">
                                      <p:cBhvr>
                                        <p:cTn id="75" dur="500" fill="hold"/>
                                        <p:tgtEl>
                                          <p:spTgt spid="56333"/>
                                        </p:tgtEl>
                                        <p:attrNameLst>
                                          <p:attrName>ppt_x</p:attrName>
                                        </p:attrNameLst>
                                      </p:cBhvr>
                                      <p:tavLst>
                                        <p:tav tm="0">
                                          <p:val>
                                            <p:strVal val="#ppt_x"/>
                                          </p:val>
                                        </p:tav>
                                        <p:tav tm="100000">
                                          <p:val>
                                            <p:strVal val="#ppt_x"/>
                                          </p:val>
                                        </p:tav>
                                      </p:tavLst>
                                    </p:anim>
                                    <p:anim calcmode="lin" valueType="num">
                                      <p:cBhvr>
                                        <p:cTn id="76" dur="500" fill="hold"/>
                                        <p:tgtEl>
                                          <p:spTgt spid="56333"/>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6332"/>
                                        </p:tgtEl>
                                        <p:attrNameLst>
                                          <p:attrName>style.visibility</p:attrName>
                                        </p:attrNameLst>
                                      </p:cBhvr>
                                      <p:to>
                                        <p:strVal val="visible"/>
                                      </p:to>
                                    </p:set>
                                    <p:animEffect transition="in" filter="fade">
                                      <p:cBhvr>
                                        <p:cTn id="79" dur="400"/>
                                        <p:tgtEl>
                                          <p:spTgt spid="56332"/>
                                        </p:tgtEl>
                                      </p:cBhvr>
                                    </p:animEffect>
                                    <p:anim calcmode="lin" valueType="num">
                                      <p:cBhvr>
                                        <p:cTn id="80" dur="400" fill="hold"/>
                                        <p:tgtEl>
                                          <p:spTgt spid="56332"/>
                                        </p:tgtEl>
                                        <p:attrNameLst>
                                          <p:attrName>ppt_x</p:attrName>
                                        </p:attrNameLst>
                                      </p:cBhvr>
                                      <p:tavLst>
                                        <p:tav tm="0">
                                          <p:val>
                                            <p:strVal val="#ppt_x"/>
                                          </p:val>
                                        </p:tav>
                                        <p:tav tm="100000">
                                          <p:val>
                                            <p:strVal val="#ppt_x"/>
                                          </p:val>
                                        </p:tav>
                                      </p:tavLst>
                                    </p:anim>
                                    <p:anim calcmode="lin" valueType="num">
                                      <p:cBhvr>
                                        <p:cTn id="81" dur="400" fill="hold"/>
                                        <p:tgtEl>
                                          <p:spTgt spid="56332"/>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56331"/>
                                        </p:tgtEl>
                                        <p:attrNameLst>
                                          <p:attrName>style.visibility</p:attrName>
                                        </p:attrNameLst>
                                      </p:cBhvr>
                                      <p:to>
                                        <p:strVal val="visible"/>
                                      </p:to>
                                    </p:set>
                                    <p:animEffect transition="in" filter="fade">
                                      <p:cBhvr>
                                        <p:cTn id="84" dur="500"/>
                                        <p:tgtEl>
                                          <p:spTgt spid="56331"/>
                                        </p:tgtEl>
                                      </p:cBhvr>
                                    </p:animEffect>
                                    <p:anim calcmode="lin" valueType="num">
                                      <p:cBhvr>
                                        <p:cTn id="85" dur="500" fill="hold"/>
                                        <p:tgtEl>
                                          <p:spTgt spid="56331"/>
                                        </p:tgtEl>
                                        <p:attrNameLst>
                                          <p:attrName>ppt_x</p:attrName>
                                        </p:attrNameLst>
                                      </p:cBhvr>
                                      <p:tavLst>
                                        <p:tav tm="0">
                                          <p:val>
                                            <p:strVal val="#ppt_x"/>
                                          </p:val>
                                        </p:tav>
                                        <p:tav tm="100000">
                                          <p:val>
                                            <p:strVal val="#ppt_x"/>
                                          </p:val>
                                        </p:tav>
                                      </p:tavLst>
                                    </p:anim>
                                    <p:anim calcmode="lin" valueType="num">
                                      <p:cBhvr>
                                        <p:cTn id="86" dur="500" fill="hold"/>
                                        <p:tgtEl>
                                          <p:spTgt spid="56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1" grpId="0" animBg="1"/>
      <p:bldP spid="56332" grpId="0" animBg="1"/>
      <p:bldP spid="56333" grpId="0" animBg="1"/>
      <p:bldP spid="56334" grpId="0" animBg="1"/>
      <p:bldP spid="56339" grpId="0" animBg="1"/>
      <p:bldP spid="56340" grpId="0" animBg="1"/>
      <p:bldP spid="56341" grpId="0" animBg="1"/>
      <p:bldP spid="56342" grpId="0" animBg="1"/>
      <p:bldP spid="56343" grpId="0" animBg="1"/>
      <p:bldP spid="56344" grpId="0" animBg="1"/>
      <p:bldP spid="56345" grpId="0" animBg="1"/>
      <p:bldP spid="56346" grpId="0" animBg="1"/>
      <p:bldP spid="56347" grpId="0" animBg="1"/>
      <p:bldP spid="56348" grpId="0" animBg="1"/>
      <p:bldP spid="56349" grpId="0" animBg="1"/>
      <p:bldP spid="563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ttachment">
            <a:extLst>
              <a:ext uri="{FF2B5EF4-FFF2-40B4-BE49-F238E27FC236}">
                <a16:creationId xmlns:a16="http://schemas.microsoft.com/office/drawing/2014/main" id="{206676CA-6403-4019-89C7-2F65994B8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AutoShape 3">
            <a:extLst>
              <a:ext uri="{FF2B5EF4-FFF2-40B4-BE49-F238E27FC236}">
                <a16:creationId xmlns:a16="http://schemas.microsoft.com/office/drawing/2014/main" id="{606DFB66-E77C-4802-9606-E8ECB78D28A4}"/>
              </a:ext>
            </a:extLst>
          </p:cNvPr>
          <p:cNvSpPr>
            <a:spLocks noChangeArrowheads="1"/>
          </p:cNvSpPr>
          <p:nvPr/>
        </p:nvSpPr>
        <p:spPr bwMode="auto">
          <a:xfrm>
            <a:off x="914400" y="0"/>
            <a:ext cx="7467600" cy="1371600"/>
          </a:xfrm>
          <a:prstGeom prst="star32">
            <a:avLst>
              <a:gd name="adj" fmla="val 28782"/>
            </a:avLst>
          </a:prstGeom>
          <a:gradFill rotWithShape="1">
            <a:gsLst>
              <a:gs pos="0">
                <a:schemeClr val="bg1"/>
              </a:gs>
              <a:gs pos="100000">
                <a:srgbClr val="FF00FF"/>
              </a:gs>
            </a:gsLst>
            <a:path path="shape">
              <a:fillToRect l="50000" t="50000" r="50000" b="50000"/>
            </a:path>
          </a:gra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6000" b="1">
                <a:solidFill>
                  <a:srgbClr val="0000FF"/>
                </a:solidFill>
              </a:rPr>
              <a:t>Dặn dò</a:t>
            </a:r>
          </a:p>
        </p:txBody>
      </p:sp>
      <p:sp>
        <p:nvSpPr>
          <p:cNvPr id="38918" name="AutoShape 6">
            <a:extLst>
              <a:ext uri="{FF2B5EF4-FFF2-40B4-BE49-F238E27FC236}">
                <a16:creationId xmlns:a16="http://schemas.microsoft.com/office/drawing/2014/main" id="{592EE777-33A3-480E-87FB-5C4AB2B275E6}"/>
              </a:ext>
            </a:extLst>
          </p:cNvPr>
          <p:cNvSpPr>
            <a:spLocks noChangeArrowheads="1"/>
          </p:cNvSpPr>
          <p:nvPr/>
        </p:nvSpPr>
        <p:spPr bwMode="auto">
          <a:xfrm>
            <a:off x="304800" y="2362200"/>
            <a:ext cx="4038600" cy="4267200"/>
          </a:xfrm>
          <a:prstGeom prst="verticalScroll">
            <a:avLst>
              <a:gd name="adj" fmla="val 12500"/>
            </a:avLst>
          </a:prstGeom>
          <a:solidFill>
            <a:srgbClr val="CCFF66"/>
          </a:solidFill>
          <a:ln w="9525">
            <a:solidFill>
              <a:srgbClr val="0000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1800"/>
          </a:p>
        </p:txBody>
      </p:sp>
      <p:sp>
        <p:nvSpPr>
          <p:cNvPr id="38919" name="Text Box 7">
            <a:extLst>
              <a:ext uri="{FF2B5EF4-FFF2-40B4-BE49-F238E27FC236}">
                <a16:creationId xmlns:a16="http://schemas.microsoft.com/office/drawing/2014/main" id="{23E56ACE-55A2-4471-962C-C9544B015CB3}"/>
              </a:ext>
            </a:extLst>
          </p:cNvPr>
          <p:cNvSpPr txBox="1">
            <a:spLocks noChangeArrowheads="1"/>
          </p:cNvSpPr>
          <p:nvPr/>
        </p:nvSpPr>
        <p:spPr bwMode="auto">
          <a:xfrm>
            <a:off x="838200" y="2895600"/>
            <a:ext cx="3048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Char char="-"/>
            </a:pPr>
            <a:r>
              <a:rPr lang="en-US" altLang="en-US" sz="2400" b="1" i="1"/>
              <a:t>Đọc lại bài và trả lời câu hỏi.</a:t>
            </a:r>
          </a:p>
          <a:p>
            <a:pPr eaLnBrk="1" hangingPunct="1">
              <a:spcBef>
                <a:spcPct val="50000"/>
              </a:spcBef>
              <a:buFontTx/>
              <a:buChar char="-"/>
            </a:pPr>
            <a:r>
              <a:rPr lang="en-US" altLang="en-US" sz="2400" b="1" i="1"/>
              <a:t>Chuẩn bị bài: “Lập làng giữ biển “</a:t>
            </a:r>
          </a:p>
          <a:p>
            <a:pPr eaLnBrk="1" hangingPunct="1">
              <a:spcBef>
                <a:spcPct val="50000"/>
              </a:spcBef>
              <a:buFontTx/>
              <a:buChar char="-"/>
            </a:pPr>
            <a:endParaRPr lang="en-US" altLang="en-US" sz="2400" b="1" i="1"/>
          </a:p>
          <a:p>
            <a:pPr eaLnBrk="1" hangingPunct="1">
              <a:spcBef>
                <a:spcPct val="50000"/>
              </a:spcBef>
              <a:buFontTx/>
              <a:buChar char="-"/>
            </a:pPr>
            <a:endParaRPr lang="en-US" altLang="en-US" sz="2400" b="1" i="1"/>
          </a:p>
          <a:p>
            <a:pPr eaLnBrk="1" hangingPunct="1">
              <a:spcBef>
                <a:spcPct val="50000"/>
              </a:spcBef>
              <a:buFontTx/>
              <a:buChar char="-"/>
            </a:pPr>
            <a:endParaRPr lang="en-US" altLang="en-US" b="1" i="1">
              <a:solidFill>
                <a:srgbClr val="CC00CC"/>
              </a:solidFill>
            </a:endParaRPr>
          </a:p>
        </p:txBody>
      </p:sp>
      <p:pic>
        <p:nvPicPr>
          <p:cNvPr id="38920" name="Picture 8" descr="Xoan9">
            <a:extLst>
              <a:ext uri="{FF2B5EF4-FFF2-40B4-BE49-F238E27FC236}">
                <a16:creationId xmlns:a16="http://schemas.microsoft.com/office/drawing/2014/main" id="{A0C75922-37D1-46A0-9D84-EA343BC29904}"/>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l="17513"/>
          <a:stretch>
            <a:fillRect/>
          </a:stretch>
        </p:blipFill>
        <p:spPr bwMode="auto">
          <a:xfrm>
            <a:off x="4114800" y="1371600"/>
            <a:ext cx="5029200" cy="5486400"/>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8915">
                                            <p:bg/>
                                          </p:spTgt>
                                        </p:tgtEl>
                                        <p:attrNameLst>
                                          <p:attrName>style.visibility</p:attrName>
                                        </p:attrNameLst>
                                      </p:cBhvr>
                                      <p:to>
                                        <p:strVal val="visible"/>
                                      </p:to>
                                    </p:set>
                                    <p:anim calcmode="lin" valueType="num">
                                      <p:cBhvr>
                                        <p:cTn id="7" dur="1000" fill="hold"/>
                                        <p:tgtEl>
                                          <p:spTgt spid="38915">
                                            <p:bg/>
                                          </p:spTgt>
                                        </p:tgtEl>
                                        <p:attrNameLst>
                                          <p:attrName>ppt_w</p:attrName>
                                        </p:attrNameLst>
                                      </p:cBhvr>
                                      <p:tavLst>
                                        <p:tav tm="0">
                                          <p:val>
                                            <p:strVal val="#ppt_w+.3"/>
                                          </p:val>
                                        </p:tav>
                                        <p:tav tm="100000">
                                          <p:val>
                                            <p:strVal val="#ppt_w"/>
                                          </p:val>
                                        </p:tav>
                                      </p:tavLst>
                                    </p:anim>
                                    <p:anim calcmode="lin" valueType="num">
                                      <p:cBhvr>
                                        <p:cTn id="8" dur="1000" fill="hold"/>
                                        <p:tgtEl>
                                          <p:spTgt spid="38915">
                                            <p:bg/>
                                          </p:spTgt>
                                        </p:tgtEl>
                                        <p:attrNameLst>
                                          <p:attrName>ppt_h</p:attrName>
                                        </p:attrNameLst>
                                      </p:cBhvr>
                                      <p:tavLst>
                                        <p:tav tm="0">
                                          <p:val>
                                            <p:strVal val="#ppt_h"/>
                                          </p:val>
                                        </p:tav>
                                        <p:tav tm="100000">
                                          <p:val>
                                            <p:strVal val="#ppt_h"/>
                                          </p:val>
                                        </p:tav>
                                      </p:tavLst>
                                    </p:anim>
                                    <p:animEffect transition="in" filter="fade">
                                      <p:cBhvr>
                                        <p:cTn id="9" dur="1000"/>
                                        <p:tgtEl>
                                          <p:spTgt spid="38915">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 calcmode="lin" valueType="num">
                                      <p:cBhvr>
                                        <p:cTn id="12" dur="1000" fill="hold"/>
                                        <p:tgtEl>
                                          <p:spTgt spid="38915">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891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38920"/>
                                        </p:tgtEl>
                                        <p:attrNameLst>
                                          <p:attrName>style.visibility</p:attrName>
                                        </p:attrNameLst>
                                      </p:cBhvr>
                                      <p:to>
                                        <p:strVal val="visible"/>
                                      </p:to>
                                    </p:set>
                                    <p:animEffect transition="in" filter="randombar(horizontal)">
                                      <p:cBhvr>
                                        <p:cTn id="19" dur="500"/>
                                        <p:tgtEl>
                                          <p:spTgt spid="389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918"/>
                                        </p:tgtEl>
                                        <p:attrNameLst>
                                          <p:attrName>style.visibility</p:attrName>
                                        </p:attrNameLst>
                                      </p:cBhvr>
                                      <p:to>
                                        <p:strVal val="visible"/>
                                      </p:to>
                                    </p:set>
                                    <p:animEffect transition="in" filter="fade">
                                      <p:cBhvr>
                                        <p:cTn id="24" dur="2000"/>
                                        <p:tgtEl>
                                          <p:spTgt spid="38918"/>
                                        </p:tgtEl>
                                      </p:cBhvr>
                                    </p:animEffect>
                                  </p:childTnLst>
                                </p:cTn>
                              </p:par>
                              <p:par>
                                <p:cTn id="25" presetID="5" presetClass="entr" presetSubtype="10" fill="hold" grpId="1" nodeType="withEffect">
                                  <p:stCondLst>
                                    <p:cond delay="0"/>
                                  </p:stCondLst>
                                  <p:childTnLst>
                                    <p:set>
                                      <p:cBhvr>
                                        <p:cTn id="26" dur="1" fill="hold">
                                          <p:stCondLst>
                                            <p:cond delay="0"/>
                                          </p:stCondLst>
                                        </p:cTn>
                                        <p:tgtEl>
                                          <p:spTgt spid="38918"/>
                                        </p:tgtEl>
                                        <p:attrNameLst>
                                          <p:attrName>style.visibility</p:attrName>
                                        </p:attrNameLst>
                                      </p:cBhvr>
                                      <p:to>
                                        <p:strVal val="visible"/>
                                      </p:to>
                                    </p:set>
                                    <p:animEffect transition="in" filter="checkerboard(across)">
                                      <p:cBhvr>
                                        <p:cTn id="27" dur="500"/>
                                        <p:tgtEl>
                                          <p:spTgt spid="389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8" fill="hold" grpId="0" nodeType="clickEffect">
                                  <p:stCondLst>
                                    <p:cond delay="0"/>
                                  </p:stCondLst>
                                  <p:childTnLst>
                                    <p:set>
                                      <p:cBhvr>
                                        <p:cTn id="31" dur="1" fill="hold">
                                          <p:stCondLst>
                                            <p:cond delay="0"/>
                                          </p:stCondLst>
                                        </p:cTn>
                                        <p:tgtEl>
                                          <p:spTgt spid="38919"/>
                                        </p:tgtEl>
                                        <p:attrNameLst>
                                          <p:attrName>style.visibility</p:attrName>
                                        </p:attrNameLst>
                                      </p:cBhvr>
                                      <p:to>
                                        <p:strVal val="visible"/>
                                      </p:to>
                                    </p:set>
                                    <p:anim calcmode="lin" valueType="num">
                                      <p:cBhvr additive="base">
                                        <p:cTn id="32" dur="500" fill="hold"/>
                                        <p:tgtEl>
                                          <p:spTgt spid="38919"/>
                                        </p:tgtEl>
                                        <p:attrNameLst>
                                          <p:attrName>ppt_x</p:attrName>
                                        </p:attrNameLst>
                                      </p:cBhvr>
                                      <p:tavLst>
                                        <p:tav tm="0">
                                          <p:val>
                                            <p:strVal val="0-#ppt_w/2"/>
                                          </p:val>
                                        </p:tav>
                                        <p:tav tm="100000">
                                          <p:val>
                                            <p:strVal val="#ppt_x"/>
                                          </p:val>
                                        </p:tav>
                                      </p:tavLst>
                                    </p:anim>
                                    <p:anim calcmode="lin" valueType="num">
                                      <p:cBhvr additive="base">
                                        <p:cTn id="33"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allAtOnce" animBg="1"/>
      <p:bldP spid="38918" grpId="0" animBg="1"/>
      <p:bldP spid="38918" grpId="1" animBg="1"/>
      <p:bldP spid="389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4" name="TextBox 3"/>
          <p:cNvSpPr txBox="1"/>
          <p:nvPr/>
        </p:nvSpPr>
        <p:spPr>
          <a:xfrm rot="20639092">
            <a:off x="1979746" y="2317752"/>
            <a:ext cx="5938731" cy="1929673"/>
          </a:xfrm>
          <a:prstGeom prst="rect">
            <a:avLst/>
          </a:prstGeom>
          <a:noFill/>
        </p:spPr>
        <p:txBody>
          <a:bodyPr wrap="none">
            <a:prstTxWarp prst="textWave1">
              <a:avLst/>
            </a:prstTxWarp>
            <a:spAutoFit/>
            <a:scene3d>
              <a:camera prst="orthographicFront"/>
              <a:lightRig rig="balanced" dir="t">
                <a:rot lat="0" lon="0" rev="2100000"/>
              </a:lightRig>
            </a:scene3d>
            <a:sp3d extrusionH="57150" prstMaterial="metal">
              <a:bevelT w="38100" h="25400"/>
              <a:contourClr>
                <a:schemeClr val="bg2"/>
              </a:contourClr>
            </a:sp3d>
          </a:bodyPr>
          <a:lstStyle/>
          <a:p>
            <a:pPr eaLnBrk="0" fontAlgn="base" hangingPunct="0">
              <a:spcBef>
                <a:spcPct val="0"/>
              </a:spcBef>
              <a:spcAft>
                <a:spcPct val="0"/>
              </a:spcAft>
              <a:defRPr/>
            </a:pPr>
            <a:r>
              <a:rPr lang="en-US" sz="3200" b="1" dirty="0">
                <a:ln w="50800">
                  <a:solidFill>
                    <a:srgbClr val="FF0000"/>
                  </a:solidFill>
                </a:ln>
                <a:solidFill>
                  <a:srgbClr val="000099">
                    <a:shade val="50000"/>
                  </a:srgbClr>
                </a:solidFill>
                <a:latin typeface="Times New Roman" pitchFamily="18" charset="0"/>
                <a:cs typeface="Times New Roman" pitchFamily="18" charset="0"/>
              </a:rPr>
              <a:t>TIẾT HỌC KẾT THÚC.</a:t>
            </a:r>
          </a:p>
          <a:p>
            <a:pPr eaLnBrk="0" fontAlgn="base" hangingPunct="0">
              <a:spcBef>
                <a:spcPct val="0"/>
              </a:spcBef>
              <a:spcAft>
                <a:spcPct val="0"/>
              </a:spcAft>
              <a:defRPr/>
            </a:pPr>
            <a:r>
              <a:rPr lang="en-US" sz="3200" b="1" dirty="0">
                <a:ln w="50800">
                  <a:solidFill>
                    <a:srgbClr val="FF0000"/>
                  </a:solidFill>
                </a:ln>
                <a:solidFill>
                  <a:srgbClr val="000099">
                    <a:shade val="50000"/>
                  </a:srgbClr>
                </a:solidFill>
                <a:latin typeface="Times New Roman" pitchFamily="18" charset="0"/>
                <a:cs typeface="Times New Roman" pitchFamily="18" charset="0"/>
              </a:rPr>
              <a:t>TẠM BIỆT CÁC EM!</a:t>
            </a:r>
            <a:endParaRPr lang="vi-VN" sz="3200" b="1" dirty="0">
              <a:ln w="50800">
                <a:solidFill>
                  <a:srgbClr val="FF0000"/>
                </a:solidFill>
              </a:ln>
              <a:solidFill>
                <a:srgbClr val="000099">
                  <a:shade val="50000"/>
                </a:srgbClr>
              </a:solidFill>
              <a:latin typeface="Times New Roman" pitchFamily="18" charset="0"/>
              <a:cs typeface="Times New Roman" pitchFamily="18" charset="0"/>
            </a:endParaRPr>
          </a:p>
        </p:txBody>
      </p:sp>
      <p:pic>
        <p:nvPicPr>
          <p:cNvPr id="3481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5225" y="5203825"/>
            <a:ext cx="2162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3625" y="5221288"/>
            <a:ext cx="2162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325" y="5221288"/>
            <a:ext cx="2162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descr="FLOWERS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29200"/>
            <a:ext cx="1219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034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Cao dang Su pham\HINH ANH\HINH ANH TONG HOP\SLGG_2002.jpg">
            <a:extLst>
              <a:ext uri="{FF2B5EF4-FFF2-40B4-BE49-F238E27FC236}">
                <a16:creationId xmlns:a16="http://schemas.microsoft.com/office/drawing/2014/main" id="{2B095864-4E4B-43E1-99CD-9F0523534C13}"/>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0" name="AutoShape 6"/>
          <p:cNvSpPr>
            <a:spLocks noChangeArrowheads="1"/>
          </p:cNvSpPr>
          <p:nvPr/>
        </p:nvSpPr>
        <p:spPr bwMode="auto">
          <a:xfrm>
            <a:off x="304800" y="1219200"/>
            <a:ext cx="3124200" cy="685800"/>
          </a:xfrm>
          <a:prstGeom prst="verticalScroll">
            <a:avLst>
              <a:gd name="adj" fmla="val 12500"/>
            </a:avLst>
          </a:prstGeom>
          <a:solidFill>
            <a:schemeClr val="accent1">
              <a:lumMod val="90000"/>
            </a:schemeClr>
          </a:solidFill>
          <a:ln w="9525">
            <a:solidFill>
              <a:schemeClr val="tx1"/>
            </a:solidFill>
            <a:round/>
            <a:headEnd/>
            <a:tailEnd/>
          </a:ln>
          <a:effectLst/>
        </p:spPr>
        <p:txBody>
          <a:bodyPr wrap="none" anchor="ctr"/>
          <a:lstStyle/>
          <a:p>
            <a:pPr algn="ctr" fontAlgn="base">
              <a:spcBef>
                <a:spcPct val="0"/>
              </a:spcBef>
              <a:spcAft>
                <a:spcPct val="0"/>
              </a:spcAft>
              <a:defRPr/>
            </a:pPr>
            <a:r>
              <a:rPr lang="en-US" sz="2400" b="1" dirty="0">
                <a:solidFill>
                  <a:srgbClr val="000000"/>
                </a:solidFill>
                <a:latin typeface="Times New Roman" pitchFamily="18" charset="0"/>
              </a:rPr>
              <a:t> BÀI CŨ</a:t>
            </a:r>
          </a:p>
        </p:txBody>
      </p:sp>
      <p:sp>
        <p:nvSpPr>
          <p:cNvPr id="52238" name="Text Box 14"/>
          <p:cNvSpPr txBox="1">
            <a:spLocks noChangeArrowheads="1"/>
          </p:cNvSpPr>
          <p:nvPr/>
        </p:nvSpPr>
        <p:spPr bwMode="auto">
          <a:xfrm>
            <a:off x="838200" y="2286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fontAlgn="base">
              <a:spcBef>
                <a:spcPct val="50000"/>
              </a:spcBef>
              <a:spcAft>
                <a:spcPct val="0"/>
              </a:spcAft>
            </a:pPr>
            <a:r>
              <a:rPr lang="en-US">
                <a:solidFill>
                  <a:srgbClr val="000000"/>
                </a:solidFill>
              </a:rPr>
              <a:t>Đọc đoạn 3 và nêu nội dung bài</a:t>
            </a:r>
          </a:p>
        </p:txBody>
      </p:sp>
      <p:sp>
        <p:nvSpPr>
          <p:cNvPr id="52239" name="Text Box 15"/>
          <p:cNvSpPr txBox="1">
            <a:spLocks noChangeArrowheads="1"/>
          </p:cNvSpPr>
          <p:nvPr/>
        </p:nvSpPr>
        <p:spPr bwMode="auto">
          <a:xfrm>
            <a:off x="609600" y="3048002"/>
            <a:ext cx="78486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lvl="0" algn="just" eaLnBrk="1" fontAlgn="base" hangingPunct="1">
              <a:spcBef>
                <a:spcPct val="50000"/>
              </a:spcBef>
              <a:spcAft>
                <a:spcPct val="0"/>
              </a:spcAft>
              <a:defRPr/>
            </a:pPr>
            <a:r>
              <a:rPr lang="en-US" sz="3200">
                <a:solidFill>
                  <a:srgbClr val="FF0000"/>
                </a:solidFill>
                <a:cs typeface="Times New Roman" pitchFamily="18" charset="0"/>
              </a:rPr>
              <a:t>Bài văn ca ngợi sứ thần Giang Văn Minh trí dũng song toàn, bảo vệ được quyền lợi và danh dự của đất nước khi đi sứ nước ngoài.</a:t>
            </a:r>
          </a:p>
          <a:p>
            <a:pPr lvl="0" algn="ctr" eaLnBrk="1" fontAlgn="base" hangingPunct="1">
              <a:spcBef>
                <a:spcPct val="50000"/>
              </a:spcBef>
              <a:spcAft>
                <a:spcPct val="0"/>
              </a:spcAft>
              <a:defRPr/>
            </a:pPr>
            <a:endParaRPr lang="en-US" sz="2800">
              <a:solidFill>
                <a:srgbClr val="FF0000"/>
              </a:solidFill>
              <a:cs typeface="Times New Roman" pitchFamily="18" charset="0"/>
            </a:endParaRPr>
          </a:p>
        </p:txBody>
      </p:sp>
      <p:pic>
        <p:nvPicPr>
          <p:cNvPr id="4101" name="Picture 35" descr="Picture2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7" descr="Picture2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315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7" descr="Picture2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615315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5" descr="Picture2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774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2238"/>
                                        </p:tgtEl>
                                        <p:attrNameLst>
                                          <p:attrName>style.visibility</p:attrName>
                                        </p:attrNameLst>
                                      </p:cBhvr>
                                      <p:to>
                                        <p:strVal val="visible"/>
                                      </p:to>
                                    </p:set>
                                    <p:anim calcmode="lin" valueType="num">
                                      <p:cBhvr>
                                        <p:cTn id="7" dur="500" fill="hold"/>
                                        <p:tgtEl>
                                          <p:spTgt spid="52238"/>
                                        </p:tgtEl>
                                        <p:attrNameLst>
                                          <p:attrName>ppt_w</p:attrName>
                                        </p:attrNameLst>
                                      </p:cBhvr>
                                      <p:tavLst>
                                        <p:tav tm="0">
                                          <p:val>
                                            <p:fltVal val="0"/>
                                          </p:val>
                                        </p:tav>
                                        <p:tav tm="100000">
                                          <p:val>
                                            <p:strVal val="#ppt_w"/>
                                          </p:val>
                                        </p:tav>
                                      </p:tavLst>
                                    </p:anim>
                                    <p:anim calcmode="lin" valueType="num">
                                      <p:cBhvr>
                                        <p:cTn id="8" dur="500" fill="hold"/>
                                        <p:tgtEl>
                                          <p:spTgt spid="52238"/>
                                        </p:tgtEl>
                                        <p:attrNameLst>
                                          <p:attrName>ppt_h</p:attrName>
                                        </p:attrNameLst>
                                      </p:cBhvr>
                                      <p:tavLst>
                                        <p:tav tm="0">
                                          <p:val>
                                            <p:fltVal val="0"/>
                                          </p:val>
                                        </p:tav>
                                        <p:tav tm="100000">
                                          <p:val>
                                            <p:strVal val="#ppt_h"/>
                                          </p:val>
                                        </p:tav>
                                      </p:tavLst>
                                    </p:anim>
                                    <p:animEffect transition="in" filter="fade">
                                      <p:cBhvr>
                                        <p:cTn id="9" dur="500"/>
                                        <p:tgtEl>
                                          <p:spTgt spid="522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52239"/>
                                        </p:tgtEl>
                                        <p:attrNameLst>
                                          <p:attrName>style.visibility</p:attrName>
                                        </p:attrNameLst>
                                      </p:cBhvr>
                                      <p:to>
                                        <p:strVal val="visible"/>
                                      </p:to>
                                    </p:set>
                                    <p:anim from="(-#ppt_w/2)" to="(#ppt_x)" calcmode="lin" valueType="num">
                                      <p:cBhvr>
                                        <p:cTn id="14" dur="240" fill="hold">
                                          <p:stCondLst>
                                            <p:cond delay="0"/>
                                          </p:stCondLst>
                                        </p:cTn>
                                        <p:tgtEl>
                                          <p:spTgt spid="52239"/>
                                        </p:tgtEl>
                                        <p:attrNameLst>
                                          <p:attrName>ppt_x</p:attrName>
                                        </p:attrNameLst>
                                      </p:cBhvr>
                                    </p:anim>
                                    <p:anim from="0" to="-1.0" calcmode="lin" valueType="num">
                                      <p:cBhvr>
                                        <p:cTn id="15" dur="80" decel="50000" autoRev="1" fill="hold">
                                          <p:stCondLst>
                                            <p:cond delay="240"/>
                                          </p:stCondLst>
                                        </p:cTn>
                                        <p:tgtEl>
                                          <p:spTgt spid="52239"/>
                                        </p:tgtEl>
                                        <p:attrNameLst>
                                          <p:attrName>xshear</p:attrName>
                                        </p:attrNameLst>
                                      </p:cBhvr>
                                    </p:anim>
                                    <p:animScale>
                                      <p:cBhvr>
                                        <p:cTn id="16" dur="80" decel="100000" autoRev="1" fill="hold">
                                          <p:stCondLst>
                                            <p:cond delay="240"/>
                                          </p:stCondLst>
                                        </p:cTn>
                                        <p:tgtEl>
                                          <p:spTgt spid="52239"/>
                                        </p:tgtEl>
                                      </p:cBhvr>
                                      <p:from x="100000" y="100000"/>
                                      <p:to x="80000" y="100000"/>
                                    </p:animScale>
                                    <p:anim by="(#ppt_h/3+#ppt_w*0.1)" calcmode="lin" valueType="num">
                                      <p:cBhvr additive="sum">
                                        <p:cTn id="17" dur="80" decel="100000" autoRev="1" fill="hold">
                                          <p:stCondLst>
                                            <p:cond delay="240"/>
                                          </p:stCondLst>
                                        </p:cTn>
                                        <p:tgtEl>
                                          <p:spTgt spid="5223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8" grpId="0"/>
      <p:bldP spid="522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E:\Cao dang Su pham\HINH ANH\HINH ANH TONG HOP\SLGG_2002.jpg">
            <a:extLst>
              <a:ext uri="{FF2B5EF4-FFF2-40B4-BE49-F238E27FC236}">
                <a16:creationId xmlns:a16="http://schemas.microsoft.com/office/drawing/2014/main" id="{354CD4BC-6442-42DA-9F94-5B529FCFF261}"/>
              </a:ext>
            </a:extLst>
          </p:cNvPr>
          <p:cNvPicPr>
            <a:picLocks noChangeAspect="1" noChangeArrowheads="1"/>
          </p:cNvPicPr>
          <p:nvPr/>
        </p:nvPicPr>
        <p:blipFill>
          <a:blip r:embed="rId2" cstate="print"/>
          <a:srcRect/>
          <a:stretch>
            <a:fillRect/>
          </a:stretch>
        </p:blipFill>
        <p:spPr>
          <a:xfrm>
            <a:off x="0" y="0"/>
            <a:ext cx="9144000" cy="6858000"/>
          </a:xfrm>
          <a:prstGeom prst="rect">
            <a:avLst/>
          </a:prstGeom>
        </p:spPr>
      </p:pic>
      <p:pic>
        <p:nvPicPr>
          <p:cNvPr id="19460" name="Picture 4" descr="IMG_0715"/>
          <p:cNvPicPr>
            <a:picLocks noChangeAspect="1" noChangeArrowheads="1"/>
          </p:cNvPicPr>
          <p:nvPr/>
        </p:nvPicPr>
        <p:blipFill>
          <a:blip r:embed="rId3" cstate="print"/>
          <a:srcRect/>
          <a:stretch>
            <a:fillRect/>
          </a:stretch>
        </p:blipFill>
        <p:spPr bwMode="auto">
          <a:xfrm>
            <a:off x="0" y="34159"/>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edge">
                                      <p:cBhvr>
                                        <p:cTn id="7" dur="2000"/>
                                        <p:tgtEl>
                                          <p:spTgt spid="19460"/>
                                        </p:tgtEl>
                                      </p:cBhvr>
                                    </p:animEffect>
                                  </p:childTnLst>
                                </p:cTn>
                              </p:par>
                              <p:par>
                                <p:cTn id="8" presetID="22" presetClass="entr" presetSubtype="4"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wipe(down)">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nodeType="clickEffect">
                                  <p:stCondLst>
                                    <p:cond delay="0"/>
                                  </p:stCondLst>
                                  <p:childTnLst>
                                    <p:animEffect transition="out" filter="checkerboard(across)">
                                      <p:cBhvr>
                                        <p:cTn id="14" dur="500"/>
                                        <p:tgtEl>
                                          <p:spTgt spid="19460"/>
                                        </p:tgtEl>
                                      </p:cBhvr>
                                    </p:animEffect>
                                    <p:set>
                                      <p:cBhvr>
                                        <p:cTn id="15" dur="1" fill="hold">
                                          <p:stCondLst>
                                            <p:cond delay="499"/>
                                          </p:stCondLst>
                                        </p:cTn>
                                        <p:tgtEl>
                                          <p:spTgt spid="194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8" name="imgb" descr="http://www.ngauhungpho.com/home/wp-content/uploads/2010/07/image00191.jpg"/>
          <p:cNvPicPr>
            <a:picLocks noGrp="1" noChangeAspect="1" noChangeArrowheads="1"/>
          </p:cNvPicPr>
          <p:nvPr>
            <p:ph type="body" idx="1"/>
          </p:nvPr>
        </p:nvPicPr>
        <p:blipFill>
          <a:blip r:embed="rId2" r:link="rId3" cstate="print">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1096499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wheel(4)">
                                      <p:cBhvr>
                                        <p:cTn id="7" dur="20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imgb" descr="http://t2.gstatic.com/images?q=tbn:ANd9GcSFyXZvw5tsZLZOZYKGafaAyb1Atx8o4TjSxGMAKXRb7myXM4pT7Q"/>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191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wheel(4)">
                                      <p:cBhvr>
                                        <p:cTn id="7" dur="20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229089"/>
            <a:ext cx="9144000" cy="5897563"/>
          </a:xfrm>
        </p:spPr>
        <p:txBody>
          <a:bodyPr/>
          <a:lstStyle/>
          <a:p>
            <a:pPr eaLnBrk="1" hangingPunct="1"/>
            <a:r>
              <a:rPr lang="en-US" sz="3600" dirty="0">
                <a:latin typeface="Times New Roman" pitchFamily="18" charset="0"/>
              </a:rPr>
              <a:t> </a:t>
            </a:r>
          </a:p>
          <a:p>
            <a:pPr algn="ctr" eaLnBrk="1" hangingPunct="1">
              <a:buFontTx/>
              <a:buNone/>
            </a:pPr>
            <a:br>
              <a:rPr lang="en-US" sz="3600" dirty="0">
                <a:latin typeface="Times New Roman" pitchFamily="18" charset="0"/>
              </a:rPr>
            </a:br>
            <a:br>
              <a:rPr lang="en-US" sz="4400" dirty="0">
                <a:latin typeface="Times New Roman" pitchFamily="18" charset="0"/>
              </a:rPr>
            </a:br>
            <a:endParaRPr lang="en-US" sz="6000" b="1" dirty="0">
              <a:solidFill>
                <a:srgbClr val="FF3300"/>
              </a:solidFill>
              <a:latin typeface="Times New Roman" pitchFamily="18" charset="0"/>
            </a:endParaRPr>
          </a:p>
        </p:txBody>
      </p:sp>
      <p:sp>
        <p:nvSpPr>
          <p:cNvPr id="9219" name="Text Box 9"/>
          <p:cNvSpPr txBox="1">
            <a:spLocks noChangeArrowheads="1"/>
          </p:cNvSpPr>
          <p:nvPr/>
        </p:nvSpPr>
        <p:spPr bwMode="auto">
          <a:xfrm>
            <a:off x="2971830" y="1752600"/>
            <a:ext cx="327610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5400" b="1">
                <a:solidFill>
                  <a:srgbClr val="000000"/>
                </a:solidFill>
                <a:latin typeface="Times New Roman" pitchFamily="18" charset="0"/>
              </a:rPr>
              <a:t>Tập đọc</a:t>
            </a:r>
          </a:p>
        </p:txBody>
      </p:sp>
      <p:sp>
        <p:nvSpPr>
          <p:cNvPr id="24586" name="WordArt 10"/>
          <p:cNvSpPr>
            <a:spLocks noChangeArrowheads="1" noChangeShapeType="1" noTextEdit="1"/>
          </p:cNvSpPr>
          <p:nvPr/>
        </p:nvSpPr>
        <p:spPr bwMode="auto">
          <a:xfrm>
            <a:off x="1219521" y="2819400"/>
            <a:ext cx="6172170" cy="1600200"/>
          </a:xfrm>
          <a:prstGeom prst="rect">
            <a:avLst/>
          </a:prstGeom>
        </p:spPr>
        <p:txBody>
          <a:bodyPr wrap="none" fromWordArt="1">
            <a:prstTxWarp prst="textCanUp">
              <a:avLst>
                <a:gd name="adj" fmla="val 85713"/>
              </a:avLst>
            </a:prstTxWarp>
          </a:bodyPr>
          <a:lstStyle/>
          <a:p>
            <a:pPr algn="ctr" fontAlgn="base">
              <a:spcBef>
                <a:spcPct val="0"/>
              </a:spcBef>
              <a:spcAft>
                <a:spcPct val="0"/>
              </a:spcAft>
            </a:pPr>
            <a:r>
              <a:rPr lang="en-US" sz="9600" b="1" kern="10">
                <a:ln w="9525">
                  <a:solidFill>
                    <a:srgbClr val="FF00FF"/>
                  </a:solidFill>
                  <a:round/>
                  <a:headEnd/>
                  <a:tailEnd/>
                </a:ln>
                <a:solidFill>
                  <a:srgbClr val="FF3300"/>
                </a:solidFill>
                <a:effectLst>
                  <a:outerShdw dist="53882" dir="2700000" algn="ctr" rotWithShape="0">
                    <a:srgbClr val="C0C0C0">
                      <a:alpha val="79999"/>
                    </a:srgbClr>
                  </a:outerShdw>
                </a:effectLst>
                <a:latin typeface="Times New Roman" pitchFamily="18" charset="0"/>
                <a:cs typeface="Times New Roman" pitchFamily="18" charset="0"/>
              </a:rPr>
              <a:t>Tiếng rao đêm</a:t>
            </a:r>
          </a:p>
        </p:txBody>
      </p:sp>
      <p:pic>
        <p:nvPicPr>
          <p:cNvPr id="9221" name="Picture 11" descr="WhitecornerFl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28630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2" descr="Whitecorner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701" y="4572000"/>
            <a:ext cx="228630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WordArt 13"/>
          <p:cNvSpPr>
            <a:spLocks noChangeArrowheads="1" noChangeShapeType="1" noTextEdit="1"/>
          </p:cNvSpPr>
          <p:nvPr/>
        </p:nvSpPr>
        <p:spPr bwMode="auto">
          <a:xfrm>
            <a:off x="4190751" y="4876800"/>
            <a:ext cx="38101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CC"/>
                  </a:solidFill>
                  <a:round/>
                  <a:headEnd/>
                  <a:tailEnd/>
                </a:ln>
                <a:solidFill>
                  <a:srgbClr val="FF0000"/>
                </a:solidFill>
                <a:latin typeface="Times New Roman" pitchFamily="18" charset="0"/>
                <a:cs typeface="Times New Roman" pitchFamily="18" charset="0"/>
              </a:rPr>
              <a:t>Nguyễn Lê Tín Nhân</a:t>
            </a:r>
          </a:p>
        </p:txBody>
      </p:sp>
    </p:spTree>
    <p:extLst>
      <p:ext uri="{BB962C8B-B14F-4D97-AF65-F5344CB8AC3E}">
        <p14:creationId xmlns:p14="http://schemas.microsoft.com/office/powerpoint/2010/main" val="1175126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586"/>
                                        </p:tgtEl>
                                        <p:attrNameLst>
                                          <p:attrName>style.visibility</p:attrName>
                                        </p:attrNameLst>
                                      </p:cBhvr>
                                      <p:to>
                                        <p:strVal val="visible"/>
                                      </p:to>
                                    </p:set>
                                    <p:animEffect transition="in" filter="wheel(4)">
                                      <p:cBhvr>
                                        <p:cTn id="7" dur="500"/>
                                        <p:tgtEl>
                                          <p:spTgt spid="2458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4589"/>
                                        </p:tgtEl>
                                        <p:attrNameLst>
                                          <p:attrName>style.visibility</p:attrName>
                                        </p:attrNameLst>
                                      </p:cBhvr>
                                      <p:to>
                                        <p:strVal val="visible"/>
                                      </p:to>
                                    </p:set>
                                    <p:animEffect transition="in" filter="wheel(4)">
                                      <p:cBhvr>
                                        <p:cTn id="10"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nimBg="1"/>
      <p:bldP spid="245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WordArt 4"/>
          <p:cNvSpPr>
            <a:spLocks noChangeArrowheads="1" noChangeShapeType="1" noTextEdit="1"/>
          </p:cNvSpPr>
          <p:nvPr/>
        </p:nvSpPr>
        <p:spPr bwMode="auto">
          <a:xfrm>
            <a:off x="381251" y="1676400"/>
            <a:ext cx="8381498" cy="3276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en-US" sz="6600" b="1" i="1" kern="10">
                <a:gradFill rotWithShape="1">
                  <a:gsLst>
                    <a:gs pos="0">
                      <a:srgbClr val="9999FF"/>
                    </a:gs>
                    <a:gs pos="100000">
                      <a:srgbClr val="009999"/>
                    </a:gs>
                  </a:gsLst>
                  <a:lin ang="5400000" scaled="1"/>
                </a:gradFill>
                <a:effectLst>
                  <a:outerShdw sy="50000" kx="-2453608" rotWithShape="0">
                    <a:srgbClr val="C0C0C0">
                      <a:alpha val="50000"/>
                    </a:srgbClr>
                  </a:outerShdw>
                </a:effectLst>
                <a:latin typeface="Times New Roman" pitchFamily="18" charset="0"/>
                <a:cs typeface="Times New Roman" pitchFamily="18" charset="0"/>
              </a:rPr>
              <a:t>Luyện đọc</a:t>
            </a:r>
          </a:p>
        </p:txBody>
      </p:sp>
      <p:pic>
        <p:nvPicPr>
          <p:cNvPr id="12291" name="Picture 2" descr="BAR01"/>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228510" y="304800"/>
            <a:ext cx="8686980" cy="1066800"/>
          </a:xfrm>
          <a:noFill/>
        </p:spPr>
      </p:pic>
      <p:pic>
        <p:nvPicPr>
          <p:cNvPr id="12292" name="Picture 2" descr="BAR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 y="5715000"/>
            <a:ext cx="87627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232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amond(in)">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49" y="274638"/>
            <a:ext cx="8229961" cy="1066800"/>
          </a:xfrm>
        </p:spPr>
        <p:txBody>
          <a:bodyPr/>
          <a:lstStyle/>
          <a:p>
            <a:pPr eaLnBrk="1" hangingPunct="1"/>
            <a:r>
              <a:rPr lang="en-US" sz="5400" b="1">
                <a:solidFill>
                  <a:srgbClr val="0000CC"/>
                </a:solidFill>
                <a:latin typeface="Times New Roman" pitchFamily="18" charset="0"/>
              </a:rPr>
              <a:t>Hướng dẫn chia đoạn</a:t>
            </a:r>
          </a:p>
        </p:txBody>
      </p:sp>
      <p:sp>
        <p:nvSpPr>
          <p:cNvPr id="118787" name="Rectangle 3"/>
          <p:cNvSpPr>
            <a:spLocks noGrp="1" noChangeArrowheads="1"/>
          </p:cNvSpPr>
          <p:nvPr>
            <p:ph type="body" idx="1"/>
          </p:nvPr>
        </p:nvSpPr>
        <p:spPr>
          <a:xfrm>
            <a:off x="0" y="1600200"/>
            <a:ext cx="9448278" cy="4495800"/>
          </a:xfrm>
        </p:spPr>
        <p:txBody>
          <a:bodyPr/>
          <a:lstStyle/>
          <a:p>
            <a:pPr algn="ctr" eaLnBrk="1" hangingPunct="1"/>
            <a:r>
              <a:rPr lang="en-US" sz="3700" b="1">
                <a:latin typeface="Times New Roman" pitchFamily="18" charset="0"/>
              </a:rPr>
              <a:t>Bài chia làm 3 đoạn:</a:t>
            </a:r>
          </a:p>
          <a:p>
            <a:pPr eaLnBrk="1" hangingPunct="1">
              <a:buFontTx/>
              <a:buNone/>
            </a:pPr>
            <a:r>
              <a:rPr lang="en-US" sz="3700" b="1">
                <a:latin typeface="Times New Roman" pitchFamily="18" charset="0"/>
              </a:rPr>
              <a:t> - Đoạn 1: Từ đầu……</a:t>
            </a:r>
            <a:r>
              <a:rPr lang="en-US" sz="3700" b="1">
                <a:solidFill>
                  <a:srgbClr val="000000"/>
                </a:solidFill>
                <a:latin typeface="Times New Roman" pitchFamily="18" charset="0"/>
              </a:rPr>
              <a:t>khói bụi mịt mù</a:t>
            </a:r>
            <a:endParaRPr lang="en-US" sz="3700" b="1">
              <a:latin typeface="Times New Roman" pitchFamily="18" charset="0"/>
            </a:endParaRPr>
          </a:p>
          <a:p>
            <a:pPr lvl="0" eaLnBrk="1" hangingPunct="1">
              <a:buNone/>
            </a:pPr>
            <a:r>
              <a:rPr lang="en-US" sz="3700" b="1">
                <a:latin typeface="Times New Roman" pitchFamily="18" charset="0"/>
              </a:rPr>
              <a:t> - Đoạn 2: </a:t>
            </a:r>
            <a:r>
              <a:rPr lang="en-US" sz="3700" b="1">
                <a:solidFill>
                  <a:srgbClr val="000000"/>
                </a:solidFill>
                <a:latin typeface="Times New Roman" pitchFamily="18" charset="0"/>
              </a:rPr>
              <a:t>Rồi từ trong nhà</a:t>
            </a:r>
            <a:r>
              <a:rPr lang="en-US" sz="3700" b="1">
                <a:latin typeface="Times New Roman" pitchFamily="18" charset="0"/>
              </a:rPr>
              <a:t> ….. </a:t>
            </a:r>
            <a:r>
              <a:rPr lang="en-US" sz="3700" b="1">
                <a:solidFill>
                  <a:srgbClr val="000000"/>
                </a:solidFill>
                <a:latin typeface="Times New Roman" pitchFamily="18" charset="0"/>
              </a:rPr>
              <a:t>là một cái chân gỗ</a:t>
            </a:r>
            <a:r>
              <a:rPr lang="en-US" sz="3700" b="1">
                <a:latin typeface="Times New Roman" pitchFamily="18" charset="0"/>
              </a:rPr>
              <a:t> </a:t>
            </a:r>
          </a:p>
          <a:p>
            <a:pPr eaLnBrk="1" hangingPunct="1">
              <a:buFontTx/>
              <a:buNone/>
            </a:pPr>
            <a:r>
              <a:rPr lang="en-US" sz="3700" b="1">
                <a:latin typeface="Times New Roman" pitchFamily="18" charset="0"/>
              </a:rPr>
              <a:t> - Đoạn 3: Còn lại</a:t>
            </a:r>
            <a:r>
              <a:rPr lang="en-US" sz="3300" b="1">
                <a:latin typeface="Times New Roman" pitchFamily="18" charset="0"/>
              </a:rPr>
              <a:t>.</a:t>
            </a:r>
          </a:p>
          <a:p>
            <a:pPr eaLnBrk="1" hangingPunct="1"/>
            <a:endParaRPr lang="en-US" sz="3300" b="1">
              <a:latin typeface="Times New Roman" pitchFamily="18" charset="0"/>
            </a:endParaRPr>
          </a:p>
        </p:txBody>
      </p:sp>
      <p:pic>
        <p:nvPicPr>
          <p:cNvPr id="13316"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798" y="4880828"/>
            <a:ext cx="1981200" cy="197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166598" y="3798"/>
            <a:ext cx="1981200" cy="197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827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blinds(horizontal)">
                                      <p:cBhvr>
                                        <p:cTn id="7" dur="500"/>
                                        <p:tgtEl>
                                          <p:spTgt spid="118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8787">
                                            <p:txEl>
                                              <p:pRg st="0" end="0"/>
                                            </p:txEl>
                                          </p:spTgt>
                                        </p:tgtEl>
                                        <p:attrNameLst>
                                          <p:attrName>style.visibility</p:attrName>
                                        </p:attrNameLst>
                                      </p:cBhvr>
                                      <p:to>
                                        <p:strVal val="visible"/>
                                      </p:to>
                                    </p:set>
                                    <p:animEffect transition="in" filter="box(in)">
                                      <p:cBhvr>
                                        <p:cTn id="12" dur="500"/>
                                        <p:tgtEl>
                                          <p:spTgt spid="1187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8787">
                                            <p:txEl>
                                              <p:pRg st="1" end="1"/>
                                            </p:txEl>
                                          </p:spTgt>
                                        </p:tgtEl>
                                        <p:attrNameLst>
                                          <p:attrName>style.visibility</p:attrName>
                                        </p:attrNameLst>
                                      </p:cBhvr>
                                      <p:to>
                                        <p:strVal val="visible"/>
                                      </p:to>
                                    </p:set>
                                    <p:animEffect transition="in" filter="checkerboard(across)">
                                      <p:cBhvr>
                                        <p:cTn id="17" dur="500"/>
                                        <p:tgtEl>
                                          <p:spTgt spid="118787">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18787">
                                            <p:txEl>
                                              <p:pRg st="2" end="2"/>
                                            </p:txEl>
                                          </p:spTgt>
                                        </p:tgtEl>
                                        <p:attrNameLst>
                                          <p:attrName>style.visibility</p:attrName>
                                        </p:attrNameLst>
                                      </p:cBhvr>
                                      <p:to>
                                        <p:strVal val="visible"/>
                                      </p:to>
                                    </p:set>
                                    <p:animEffect transition="in" filter="checkerboard(across)">
                                      <p:cBhvr>
                                        <p:cTn id="20" dur="500"/>
                                        <p:tgtEl>
                                          <p:spTgt spid="118787">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18787">
                                            <p:txEl>
                                              <p:pRg st="3" end="3"/>
                                            </p:txEl>
                                          </p:spTgt>
                                        </p:tgtEl>
                                        <p:attrNameLst>
                                          <p:attrName>style.visibility</p:attrName>
                                        </p:attrNameLst>
                                      </p:cBhvr>
                                      <p:to>
                                        <p:strVal val="visible"/>
                                      </p:to>
                                    </p:set>
                                    <p:animEffect transition="in" filter="checkerboard(across)">
                                      <p:cBhvr>
                                        <p:cTn id="23" dur="5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677</TotalTime>
  <Words>835</Words>
  <Application>Microsoft Office PowerPoint</Application>
  <PresentationFormat>On-screen Show (4:3)</PresentationFormat>
  <Paragraphs>106</Paragraphs>
  <Slides>27</Slides>
  <Notes>1</Notes>
  <HiddenSlides>0</HiddenSlides>
  <MMClips>0</MMClips>
  <ScaleCrop>false</ScaleCrop>
  <HeadingPairs>
    <vt:vector size="6" baseType="variant">
      <vt:variant>
        <vt:lpstr>Fonts Used</vt:lpstr>
      </vt:variant>
      <vt:variant>
        <vt:i4>7</vt:i4>
      </vt:variant>
      <vt:variant>
        <vt:lpstr>Theme</vt:lpstr>
      </vt:variant>
      <vt:variant>
        <vt:i4>23</vt:i4>
      </vt:variant>
      <vt:variant>
        <vt:lpstr>Slide Titles</vt:lpstr>
      </vt:variant>
      <vt:variant>
        <vt:i4>27</vt:i4>
      </vt:variant>
    </vt:vector>
  </HeadingPairs>
  <TitlesOfParts>
    <vt:vector size="57" baseType="lpstr">
      <vt:lpstr>Arial</vt:lpstr>
      <vt:lpstr>Calibri</vt:lpstr>
      <vt:lpstr>HL Hoctro</vt:lpstr>
      <vt:lpstr>Tahoma</vt:lpstr>
      <vt:lpstr>Times New Roman</vt:lpstr>
      <vt:lpstr>VNI-Times</vt:lpstr>
      <vt:lpstr>Wingdings</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15_Default Design</vt:lpstr>
      <vt:lpstr>16_Default Design</vt:lpstr>
      <vt:lpstr>17_Default Design</vt:lpstr>
      <vt:lpstr>18_Default Design</vt:lpstr>
      <vt:lpstr>20_Default Design</vt:lpstr>
      <vt:lpstr>22_Default Design</vt:lpstr>
      <vt:lpstr>Ocean</vt:lpstr>
      <vt:lpstr>19_Default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chia đoạn</vt:lpstr>
      <vt:lpstr>Luyện đọc </vt:lpstr>
      <vt:lpstr>PowerPoint Presentation</vt:lpstr>
      <vt:lpstr>Luyện đọc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http://gostep.info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huecd.com</dc:creator>
  <cp:lastModifiedBy>A33515 Vũ Tuấn Long</cp:lastModifiedBy>
  <cp:revision>44</cp:revision>
  <dcterms:created xsi:type="dcterms:W3CDTF">2019-01-18T14:02:19Z</dcterms:created>
  <dcterms:modified xsi:type="dcterms:W3CDTF">2022-01-24T14:24:41Z</dcterms:modified>
</cp:coreProperties>
</file>