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73" r:id="rId4"/>
    <p:sldId id="268" r:id="rId5"/>
    <p:sldId id="257" r:id="rId6"/>
    <p:sldId id="271" r:id="rId7"/>
    <p:sldId id="26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06" y="8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27/11/2022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95999" y="4736027"/>
            <a:ext cx="9972528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mang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về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Khởi</a:t>
            </a:r>
            <a:r>
              <a:rPr lang="en-US" altLang="zh-CN" sz="5700" kern="0" dirty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động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phù</a:t>
            </a:r>
            <a:r>
              <a:rPr lang="en-US" sz="3300" dirty="0"/>
              <a:t> </a:t>
            </a:r>
            <a:r>
              <a:rPr lang="en-US" sz="3300" dirty="0" err="1"/>
              <a:t>hợp</a:t>
            </a:r>
            <a:r>
              <a:rPr lang="en-US" sz="3300" dirty="0"/>
              <a:t> </a:t>
            </a:r>
            <a:r>
              <a:rPr lang="en-US" sz="3300" dirty="0" err="1"/>
              <a:t>thay</a:t>
            </a:r>
            <a:r>
              <a:rPr lang="en-US" sz="3300" dirty="0"/>
              <a:t>  </a:t>
            </a:r>
            <a:r>
              <a:rPr lang="en-US" sz="3300" dirty="0" err="1"/>
              <a:t>cho</a:t>
            </a:r>
            <a:r>
              <a:rPr lang="en-US" sz="3300" dirty="0"/>
              <a:t> ô </a:t>
            </a:r>
            <a:r>
              <a:rPr lang="en-US" sz="3300" dirty="0" err="1"/>
              <a:t>vuông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29547" y="2221111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9373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49176" y="266286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70749" y="36474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69213" y="374543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77592" y="47835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06683" y="4825568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76354" y="59032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49462" y="5926581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37" y="1784632"/>
            <a:ext cx="9826572" cy="6029817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7825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0531145" y="4523255"/>
            <a:ext cx="5105730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425959" y="4618037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2502" y="5626327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80589" y="4618037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58330" y="5540967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6840" y="6756519"/>
            <a:ext cx="6151460" cy="2327121"/>
            <a:chOff x="516840" y="6756519"/>
            <a:chExt cx="6151460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9515" y="6999816"/>
              <a:ext cx="4028785" cy="578882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A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cột</a:t>
            </a:r>
            <a:r>
              <a:rPr lang="en-US" sz="3200" dirty="0"/>
              <a:t> 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cuối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79761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251084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240</Words>
  <Application>Microsoft Office PowerPoint</Application>
  <PresentationFormat>Custom</PresentationFormat>
  <Paragraphs>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Sinh Chu</cp:lastModifiedBy>
  <cp:revision>392</cp:revision>
  <dcterms:created xsi:type="dcterms:W3CDTF">2021-06-15T15:52:51Z</dcterms:created>
  <dcterms:modified xsi:type="dcterms:W3CDTF">2022-11-27T13:03:14Z</dcterms:modified>
</cp:coreProperties>
</file>