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5"/>
  </p:notesMasterIdLst>
  <p:sldIdLst>
    <p:sldId id="342" r:id="rId4"/>
    <p:sldId id="343" r:id="rId5"/>
    <p:sldId id="346" r:id="rId6"/>
    <p:sldId id="263" r:id="rId7"/>
    <p:sldId id="260" r:id="rId8"/>
    <p:sldId id="261" r:id="rId9"/>
    <p:sldId id="264" r:id="rId10"/>
    <p:sldId id="265" r:id="rId11"/>
    <p:sldId id="277" r:id="rId12"/>
    <p:sldId id="290" r:id="rId13"/>
    <p:sldId id="278" r:id="rId14"/>
    <p:sldId id="279" r:id="rId15"/>
    <p:sldId id="280" r:id="rId16"/>
    <p:sldId id="281" r:id="rId17"/>
    <p:sldId id="282" r:id="rId18"/>
    <p:sldId id="283" r:id="rId19"/>
    <p:sldId id="284" r:id="rId20"/>
    <p:sldId id="285" r:id="rId21"/>
    <p:sldId id="286" r:id="rId22"/>
    <p:sldId id="288"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p:cViewPr varScale="1">
        <p:scale>
          <a:sx n="72" d="100"/>
          <a:sy n="72" d="100"/>
        </p:scale>
        <p:origin x="6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0A807-1016-4A5C-8B35-4D551CEDD467}" type="datetimeFigureOut">
              <a:rPr lang="en-US" smtClean="0"/>
              <a:pPr/>
              <a:t>2/12/2023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5D10B-B5C9-4325-B791-2E291DC1E540}" type="slidenum">
              <a:rPr lang="en-US" smtClean="0"/>
              <a:pPr/>
              <a:t>‹#›</a:t>
            </a:fld>
            <a:endParaRPr lang="en-US"/>
          </a:p>
        </p:txBody>
      </p:sp>
    </p:spTree>
    <p:extLst>
      <p:ext uri="{BB962C8B-B14F-4D97-AF65-F5344CB8AC3E}">
        <p14:creationId xmlns:p14="http://schemas.microsoft.com/office/powerpoint/2010/main" val="37009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6</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7</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8</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5D10B-B5C9-4325-B791-2E291DC1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69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0E24DE-FC8D-4FC1-8512-77D914E87BE3}"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95638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41507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05357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6390AB1-F1A7-447E-A9CE-FCC134001C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9AEA12-20E6-4F30-B02C-C6B74B44A0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9660E2-3CC4-4720-B4CE-3CA3B2D415FA}"/>
              </a:ext>
            </a:extLst>
          </p:cNvPr>
          <p:cNvSpPr>
            <a:spLocks noGrp="1" noChangeArrowheads="1"/>
          </p:cNvSpPr>
          <p:nvPr>
            <p:ph type="sldNum" sz="quarter" idx="12"/>
          </p:nvPr>
        </p:nvSpPr>
        <p:spPr>
          <a:ln/>
        </p:spPr>
        <p:txBody>
          <a:bodyPr/>
          <a:lstStyle>
            <a:lvl1pPr>
              <a:defRPr/>
            </a:lvl1pPr>
          </a:lstStyle>
          <a:p>
            <a:pPr>
              <a:defRPr/>
            </a:pPr>
            <a:fld id="{012CD48D-BBE0-48BC-A1D5-163A65AB9516}" type="slidenum">
              <a:rPr lang="en-US" altLang="en-US"/>
              <a:pPr>
                <a:defRPr/>
              </a:pPr>
              <a:t>‹#›</a:t>
            </a:fld>
            <a:endParaRPr lang="en-US" altLang="en-US"/>
          </a:p>
        </p:txBody>
      </p:sp>
    </p:spTree>
    <p:extLst>
      <p:ext uri="{BB962C8B-B14F-4D97-AF65-F5344CB8AC3E}">
        <p14:creationId xmlns:p14="http://schemas.microsoft.com/office/powerpoint/2010/main" val="373076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772152-992C-48A0-9AB3-BFB8BB7982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B9FD4C-D857-406D-B3FE-8E1873D8BB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EF1260-A323-4FC8-B777-1BC986C2F878}"/>
              </a:ext>
            </a:extLst>
          </p:cNvPr>
          <p:cNvSpPr>
            <a:spLocks noGrp="1" noChangeArrowheads="1"/>
          </p:cNvSpPr>
          <p:nvPr>
            <p:ph type="sldNum" sz="quarter" idx="12"/>
          </p:nvPr>
        </p:nvSpPr>
        <p:spPr>
          <a:ln/>
        </p:spPr>
        <p:txBody>
          <a:bodyPr/>
          <a:lstStyle>
            <a:lvl1pPr>
              <a:defRPr/>
            </a:lvl1pPr>
          </a:lstStyle>
          <a:p>
            <a:pPr>
              <a:defRPr/>
            </a:pPr>
            <a:fld id="{C3472929-80EF-4F79-860C-F55D49FEE6F0}" type="slidenum">
              <a:rPr lang="en-US" altLang="en-US"/>
              <a:pPr>
                <a:defRPr/>
              </a:pPr>
              <a:t>‹#›</a:t>
            </a:fld>
            <a:endParaRPr lang="en-US" altLang="en-US"/>
          </a:p>
        </p:txBody>
      </p:sp>
    </p:spTree>
    <p:extLst>
      <p:ext uri="{BB962C8B-B14F-4D97-AF65-F5344CB8AC3E}">
        <p14:creationId xmlns:p14="http://schemas.microsoft.com/office/powerpoint/2010/main" val="5389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78BD4E18-81F5-4190-941F-CDEC5313FB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E14A28-E50A-4C2E-A811-49A448D8E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418BA1-5534-4D07-97FD-6A82068598A9}"/>
              </a:ext>
            </a:extLst>
          </p:cNvPr>
          <p:cNvSpPr>
            <a:spLocks noGrp="1" noChangeArrowheads="1"/>
          </p:cNvSpPr>
          <p:nvPr>
            <p:ph type="sldNum" sz="quarter" idx="12"/>
          </p:nvPr>
        </p:nvSpPr>
        <p:spPr>
          <a:ln/>
        </p:spPr>
        <p:txBody>
          <a:bodyPr/>
          <a:lstStyle>
            <a:lvl1pPr>
              <a:defRPr/>
            </a:lvl1pPr>
          </a:lstStyle>
          <a:p>
            <a:pPr>
              <a:defRPr/>
            </a:pPr>
            <a:fld id="{39FB1A77-2A27-4F47-A2DA-CF63ACAD7834}" type="slidenum">
              <a:rPr lang="en-US" altLang="en-US"/>
              <a:pPr>
                <a:defRPr/>
              </a:pPr>
              <a:t>‹#›</a:t>
            </a:fld>
            <a:endParaRPr lang="en-US" altLang="en-US"/>
          </a:p>
        </p:txBody>
      </p:sp>
    </p:spTree>
    <p:extLst>
      <p:ext uri="{BB962C8B-B14F-4D97-AF65-F5344CB8AC3E}">
        <p14:creationId xmlns:p14="http://schemas.microsoft.com/office/powerpoint/2010/main" val="13566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2A4E90-1F9A-49D4-A409-312D172C34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E73814-59E3-4D22-B5D2-CB1F7DCE7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01F34F-8F18-41CF-8825-A4B15880B7AC}"/>
              </a:ext>
            </a:extLst>
          </p:cNvPr>
          <p:cNvSpPr>
            <a:spLocks noGrp="1" noChangeArrowheads="1"/>
          </p:cNvSpPr>
          <p:nvPr>
            <p:ph type="sldNum" sz="quarter" idx="12"/>
          </p:nvPr>
        </p:nvSpPr>
        <p:spPr>
          <a:ln/>
        </p:spPr>
        <p:txBody>
          <a:bodyPr/>
          <a:lstStyle>
            <a:lvl1pPr>
              <a:defRPr/>
            </a:lvl1pPr>
          </a:lstStyle>
          <a:p>
            <a:pPr>
              <a:defRPr/>
            </a:pPr>
            <a:fld id="{4D4156EB-300B-4F85-9CC1-1537BD7F6964}" type="slidenum">
              <a:rPr lang="en-US" altLang="en-US"/>
              <a:pPr>
                <a:defRPr/>
              </a:pPr>
              <a:t>‹#›</a:t>
            </a:fld>
            <a:endParaRPr lang="en-US" altLang="en-US"/>
          </a:p>
        </p:txBody>
      </p:sp>
    </p:spTree>
    <p:extLst>
      <p:ext uri="{BB962C8B-B14F-4D97-AF65-F5344CB8AC3E}">
        <p14:creationId xmlns:p14="http://schemas.microsoft.com/office/powerpoint/2010/main" val="10022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50014A9-7931-49A6-B7EF-1CDBE70513C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372A842-EF3B-4A33-B239-17E55B57C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6E65118-4BAC-450D-BA76-A6222F9E3031}"/>
              </a:ext>
            </a:extLst>
          </p:cNvPr>
          <p:cNvSpPr>
            <a:spLocks noGrp="1" noChangeArrowheads="1"/>
          </p:cNvSpPr>
          <p:nvPr>
            <p:ph type="sldNum" sz="quarter" idx="12"/>
          </p:nvPr>
        </p:nvSpPr>
        <p:spPr>
          <a:ln/>
        </p:spPr>
        <p:txBody>
          <a:bodyPr/>
          <a:lstStyle>
            <a:lvl1pPr>
              <a:defRPr/>
            </a:lvl1pPr>
          </a:lstStyle>
          <a:p>
            <a:pPr>
              <a:defRPr/>
            </a:pPr>
            <a:fld id="{D5D31613-F00A-49CB-9BD9-B713447BB898}" type="slidenum">
              <a:rPr lang="en-US" altLang="en-US"/>
              <a:pPr>
                <a:defRPr/>
              </a:pPr>
              <a:t>‹#›</a:t>
            </a:fld>
            <a:endParaRPr lang="en-US" altLang="en-US"/>
          </a:p>
        </p:txBody>
      </p:sp>
    </p:spTree>
    <p:extLst>
      <p:ext uri="{BB962C8B-B14F-4D97-AF65-F5344CB8AC3E}">
        <p14:creationId xmlns:p14="http://schemas.microsoft.com/office/powerpoint/2010/main" val="339715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E2E069D-AC4B-47AA-A3DD-3A8F720231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FCF283D-0867-499D-9192-0304163D5A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0B23A8-8EAA-4EFB-AC3A-48531825DB12}"/>
              </a:ext>
            </a:extLst>
          </p:cNvPr>
          <p:cNvSpPr>
            <a:spLocks noGrp="1" noChangeArrowheads="1"/>
          </p:cNvSpPr>
          <p:nvPr>
            <p:ph type="sldNum" sz="quarter" idx="12"/>
          </p:nvPr>
        </p:nvSpPr>
        <p:spPr>
          <a:ln/>
        </p:spPr>
        <p:txBody>
          <a:bodyPr/>
          <a:lstStyle>
            <a:lvl1pPr>
              <a:defRPr/>
            </a:lvl1pPr>
          </a:lstStyle>
          <a:p>
            <a:pPr>
              <a:defRPr/>
            </a:pPr>
            <a:fld id="{10B078A5-1FD3-46B6-8BC2-560CB5C4578E}" type="slidenum">
              <a:rPr lang="en-US" altLang="en-US"/>
              <a:pPr>
                <a:defRPr/>
              </a:pPr>
              <a:t>‹#›</a:t>
            </a:fld>
            <a:endParaRPr lang="en-US" altLang="en-US"/>
          </a:p>
        </p:txBody>
      </p:sp>
    </p:spTree>
    <p:extLst>
      <p:ext uri="{BB962C8B-B14F-4D97-AF65-F5344CB8AC3E}">
        <p14:creationId xmlns:p14="http://schemas.microsoft.com/office/powerpoint/2010/main" val="209598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D87DAA-A621-4116-8A76-A42341C0AF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F5AAED4-083A-4E48-8318-2E28F6D4F7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EAF115C-4335-4DA4-A05C-037B983EED30}"/>
              </a:ext>
            </a:extLst>
          </p:cNvPr>
          <p:cNvSpPr>
            <a:spLocks noGrp="1" noChangeArrowheads="1"/>
          </p:cNvSpPr>
          <p:nvPr>
            <p:ph type="sldNum" sz="quarter" idx="12"/>
          </p:nvPr>
        </p:nvSpPr>
        <p:spPr>
          <a:ln/>
        </p:spPr>
        <p:txBody>
          <a:bodyPr/>
          <a:lstStyle>
            <a:lvl1pPr>
              <a:defRPr/>
            </a:lvl1pPr>
          </a:lstStyle>
          <a:p>
            <a:pPr>
              <a:defRPr/>
            </a:pPr>
            <a:fld id="{61110693-96BF-48E8-895C-1D975B996C28}" type="slidenum">
              <a:rPr lang="en-US" altLang="en-US"/>
              <a:pPr>
                <a:defRPr/>
              </a:pPr>
              <a:t>‹#›</a:t>
            </a:fld>
            <a:endParaRPr lang="en-US" altLang="en-US"/>
          </a:p>
        </p:txBody>
      </p:sp>
    </p:spTree>
    <p:extLst>
      <p:ext uri="{BB962C8B-B14F-4D97-AF65-F5344CB8AC3E}">
        <p14:creationId xmlns:p14="http://schemas.microsoft.com/office/powerpoint/2010/main" val="3682820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81DFA750-43CF-4BC6-A92B-71123C02BF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77CC82-022D-4E1E-A6EB-59C572204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4856DB-87FD-4C93-A077-FAC5F1CE65A1}"/>
              </a:ext>
            </a:extLst>
          </p:cNvPr>
          <p:cNvSpPr>
            <a:spLocks noGrp="1" noChangeArrowheads="1"/>
          </p:cNvSpPr>
          <p:nvPr>
            <p:ph type="sldNum" sz="quarter" idx="12"/>
          </p:nvPr>
        </p:nvSpPr>
        <p:spPr>
          <a:ln/>
        </p:spPr>
        <p:txBody>
          <a:bodyPr/>
          <a:lstStyle>
            <a:lvl1pPr>
              <a:defRPr/>
            </a:lvl1pPr>
          </a:lstStyle>
          <a:p>
            <a:pPr>
              <a:defRPr/>
            </a:pPr>
            <a:fld id="{8A709439-0A9C-49B3-831E-57A318C90219}" type="slidenum">
              <a:rPr lang="en-US" altLang="en-US"/>
              <a:pPr>
                <a:defRPr/>
              </a:pPr>
              <a:t>‹#›</a:t>
            </a:fld>
            <a:endParaRPr lang="en-US" altLang="en-US"/>
          </a:p>
        </p:txBody>
      </p:sp>
    </p:spTree>
    <p:extLst>
      <p:ext uri="{BB962C8B-B14F-4D97-AF65-F5344CB8AC3E}">
        <p14:creationId xmlns:p14="http://schemas.microsoft.com/office/powerpoint/2010/main" val="276254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4036186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A0DF8683-A9F4-4BA0-B1A7-DB5C3ADAFA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CBE3C2-20E0-4F29-803D-A8EE8FDE70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00191E-BED3-43F1-B2DF-7FFDC22ED79D}"/>
              </a:ext>
            </a:extLst>
          </p:cNvPr>
          <p:cNvSpPr>
            <a:spLocks noGrp="1" noChangeArrowheads="1"/>
          </p:cNvSpPr>
          <p:nvPr>
            <p:ph type="sldNum" sz="quarter" idx="12"/>
          </p:nvPr>
        </p:nvSpPr>
        <p:spPr>
          <a:ln/>
        </p:spPr>
        <p:txBody>
          <a:bodyPr/>
          <a:lstStyle>
            <a:lvl1pPr>
              <a:defRPr/>
            </a:lvl1pPr>
          </a:lstStyle>
          <a:p>
            <a:pPr>
              <a:defRPr/>
            </a:pPr>
            <a:fld id="{D6204886-752B-4D28-8821-F955F9BB1C3C}" type="slidenum">
              <a:rPr lang="en-US" altLang="en-US"/>
              <a:pPr>
                <a:defRPr/>
              </a:pPr>
              <a:t>‹#›</a:t>
            </a:fld>
            <a:endParaRPr lang="en-US" altLang="en-US"/>
          </a:p>
        </p:txBody>
      </p:sp>
    </p:spTree>
    <p:extLst>
      <p:ext uri="{BB962C8B-B14F-4D97-AF65-F5344CB8AC3E}">
        <p14:creationId xmlns:p14="http://schemas.microsoft.com/office/powerpoint/2010/main" val="3239689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BEE5E1-7B68-4565-914A-8A6F7C221C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F95418-BC43-4C84-B739-FDD39ACAC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485EE9-5D01-467B-9030-8F849CEEF23E}"/>
              </a:ext>
            </a:extLst>
          </p:cNvPr>
          <p:cNvSpPr>
            <a:spLocks noGrp="1" noChangeArrowheads="1"/>
          </p:cNvSpPr>
          <p:nvPr>
            <p:ph type="sldNum" sz="quarter" idx="12"/>
          </p:nvPr>
        </p:nvSpPr>
        <p:spPr>
          <a:ln/>
        </p:spPr>
        <p:txBody>
          <a:bodyPr/>
          <a:lstStyle>
            <a:lvl1pPr>
              <a:defRPr/>
            </a:lvl1pPr>
          </a:lstStyle>
          <a:p>
            <a:pPr>
              <a:defRPr/>
            </a:pPr>
            <a:fld id="{BB7B23D8-856C-4C62-8FCB-BB0151EFE24E}" type="slidenum">
              <a:rPr lang="en-US" altLang="en-US"/>
              <a:pPr>
                <a:defRPr/>
              </a:pPr>
              <a:t>‹#›</a:t>
            </a:fld>
            <a:endParaRPr lang="en-US" altLang="en-US"/>
          </a:p>
        </p:txBody>
      </p:sp>
    </p:spTree>
    <p:extLst>
      <p:ext uri="{BB962C8B-B14F-4D97-AF65-F5344CB8AC3E}">
        <p14:creationId xmlns:p14="http://schemas.microsoft.com/office/powerpoint/2010/main" val="3210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E77CA3-152B-441F-B602-CD0A844E03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1DD9BE-5C9F-48D9-A122-BB5525E119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533214-B1D3-47F2-B63F-24D9C026B348}"/>
              </a:ext>
            </a:extLst>
          </p:cNvPr>
          <p:cNvSpPr>
            <a:spLocks noGrp="1" noChangeArrowheads="1"/>
          </p:cNvSpPr>
          <p:nvPr>
            <p:ph type="sldNum" sz="quarter" idx="12"/>
          </p:nvPr>
        </p:nvSpPr>
        <p:spPr>
          <a:ln/>
        </p:spPr>
        <p:txBody>
          <a:bodyPr/>
          <a:lstStyle>
            <a:lvl1pPr>
              <a:defRPr/>
            </a:lvl1pPr>
          </a:lstStyle>
          <a:p>
            <a:pPr>
              <a:defRPr/>
            </a:pPr>
            <a:fld id="{8404026B-0E44-4427-A121-2CFC6FCFCF85}" type="slidenum">
              <a:rPr lang="en-US" altLang="en-US"/>
              <a:pPr>
                <a:defRPr/>
              </a:pPr>
              <a:t>‹#›</a:t>
            </a:fld>
            <a:endParaRPr lang="en-US" altLang="en-US"/>
          </a:p>
        </p:txBody>
      </p:sp>
    </p:spTree>
    <p:extLst>
      <p:ext uri="{BB962C8B-B14F-4D97-AF65-F5344CB8AC3E}">
        <p14:creationId xmlns:p14="http://schemas.microsoft.com/office/powerpoint/2010/main" val="2600462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991FD2C-9272-4B60-91A8-0102538938D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66200C6-D5BD-4DE8-AFE4-20323FB8F9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B148034-0AA1-4762-8814-2636C5A5D0A0}"/>
              </a:ext>
            </a:extLst>
          </p:cNvPr>
          <p:cNvSpPr>
            <a:spLocks noGrp="1" noChangeArrowheads="1"/>
          </p:cNvSpPr>
          <p:nvPr>
            <p:ph type="sldNum" sz="quarter" idx="12"/>
          </p:nvPr>
        </p:nvSpPr>
        <p:spPr>
          <a:ln/>
        </p:spPr>
        <p:txBody>
          <a:bodyPr/>
          <a:lstStyle>
            <a:lvl1pPr>
              <a:defRPr/>
            </a:lvl1pPr>
          </a:lstStyle>
          <a:p>
            <a:pPr>
              <a:defRPr/>
            </a:pPr>
            <a:fld id="{0DAEC29D-8CDC-4971-BB6C-E9AE524F8BB9}" type="slidenum">
              <a:rPr lang="en-US" altLang="en-US"/>
              <a:pPr>
                <a:defRPr/>
              </a:pPr>
              <a:t>‹#›</a:t>
            </a:fld>
            <a:endParaRPr lang="en-US" altLang="en-US"/>
          </a:p>
        </p:txBody>
      </p:sp>
    </p:spTree>
    <p:extLst>
      <p:ext uri="{BB962C8B-B14F-4D97-AF65-F5344CB8AC3E}">
        <p14:creationId xmlns:p14="http://schemas.microsoft.com/office/powerpoint/2010/main" val="3198896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B8CD99-8E1D-4699-9F66-6E3F1C23DA9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01B2229-9680-4C31-9F02-1C99D95F85F0}" type="datetimeFigureOut">
              <a:rPr lang="en-US"/>
              <a:pPr>
                <a:defRPr/>
              </a:pPr>
              <a:t>2/12/2023</a:t>
            </a:fld>
            <a:endParaRPr lang="en-US"/>
          </a:p>
        </p:txBody>
      </p:sp>
      <p:sp>
        <p:nvSpPr>
          <p:cNvPr id="5" name="Footer Placeholder 4">
            <a:extLst>
              <a:ext uri="{FF2B5EF4-FFF2-40B4-BE49-F238E27FC236}">
                <a16:creationId xmlns:a16="http://schemas.microsoft.com/office/drawing/2014/main" id="{30D2F69D-433D-40B0-8C45-AF483A35E3DA}"/>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9BC1F74-5410-4723-87CD-AB563302AFC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DB25B4B-6E36-43D7-9012-89CE053D35E8}" type="slidenum">
              <a:rPr lang="en-US" altLang="vi-VN"/>
              <a:pPr>
                <a:defRPr/>
              </a:pPr>
              <a:t>‹#›</a:t>
            </a:fld>
            <a:endParaRPr lang="en-US" altLang="vi-VN"/>
          </a:p>
        </p:txBody>
      </p:sp>
    </p:spTree>
    <p:extLst>
      <p:ext uri="{BB962C8B-B14F-4D97-AF65-F5344CB8AC3E}">
        <p14:creationId xmlns:p14="http://schemas.microsoft.com/office/powerpoint/2010/main" val="359920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ACC7B-8E00-471A-898C-C4530562F00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093DBC8-1C26-4C18-9F32-9CDCEB506437}" type="datetimeFigureOut">
              <a:rPr lang="en-US"/>
              <a:pPr>
                <a:defRPr/>
              </a:pPr>
              <a:t>2/12/2023</a:t>
            </a:fld>
            <a:endParaRPr lang="en-US"/>
          </a:p>
        </p:txBody>
      </p:sp>
      <p:sp>
        <p:nvSpPr>
          <p:cNvPr id="5" name="Footer Placeholder 4">
            <a:extLst>
              <a:ext uri="{FF2B5EF4-FFF2-40B4-BE49-F238E27FC236}">
                <a16:creationId xmlns:a16="http://schemas.microsoft.com/office/drawing/2014/main" id="{DADCF2DF-0D18-4BC7-BD2F-669946EE6FC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5C41CD0-F6FB-4103-BE04-BFD10015566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8A54DE1-E315-4E6C-9024-6E5E1BB5CDBF}" type="slidenum">
              <a:rPr lang="en-US" altLang="vi-VN"/>
              <a:pPr>
                <a:defRPr/>
              </a:pPr>
              <a:t>‹#›</a:t>
            </a:fld>
            <a:endParaRPr lang="en-US" altLang="vi-VN"/>
          </a:p>
        </p:txBody>
      </p:sp>
    </p:spTree>
    <p:extLst>
      <p:ext uri="{BB962C8B-B14F-4D97-AF65-F5344CB8AC3E}">
        <p14:creationId xmlns:p14="http://schemas.microsoft.com/office/powerpoint/2010/main" val="4187498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8A915-89FB-4716-BBE6-6C11077D20CA}"/>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061DD7-08FF-4F7E-B070-EF58CD4092BB}" type="datetimeFigureOut">
              <a:rPr lang="en-US"/>
              <a:pPr>
                <a:defRPr/>
              </a:pPr>
              <a:t>2/12/2023</a:t>
            </a:fld>
            <a:endParaRPr lang="en-US"/>
          </a:p>
        </p:txBody>
      </p:sp>
      <p:sp>
        <p:nvSpPr>
          <p:cNvPr id="5" name="Footer Placeholder 4">
            <a:extLst>
              <a:ext uri="{FF2B5EF4-FFF2-40B4-BE49-F238E27FC236}">
                <a16:creationId xmlns:a16="http://schemas.microsoft.com/office/drawing/2014/main" id="{BC866A67-535B-44D3-88B6-AD62F10E0FB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4814143-7AE9-4500-9DDC-1E959F4C643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4E9D3E7-353C-4D9A-A753-059D7BF38128}" type="slidenum">
              <a:rPr lang="en-US" altLang="vi-VN"/>
              <a:pPr>
                <a:defRPr/>
              </a:pPr>
              <a:t>‹#›</a:t>
            </a:fld>
            <a:endParaRPr lang="en-US" altLang="vi-VN"/>
          </a:p>
        </p:txBody>
      </p:sp>
    </p:spTree>
    <p:extLst>
      <p:ext uri="{BB962C8B-B14F-4D97-AF65-F5344CB8AC3E}">
        <p14:creationId xmlns:p14="http://schemas.microsoft.com/office/powerpoint/2010/main" val="73930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3B7486-A491-4919-A1B2-3B3204EA226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727322-2FCA-413D-8941-94B18D0A61BB}" type="datetimeFigureOut">
              <a:rPr lang="en-US"/>
              <a:pPr>
                <a:defRPr/>
              </a:pPr>
              <a:t>2/12/2023</a:t>
            </a:fld>
            <a:endParaRPr lang="en-US"/>
          </a:p>
        </p:txBody>
      </p:sp>
      <p:sp>
        <p:nvSpPr>
          <p:cNvPr id="6" name="Footer Placeholder 5">
            <a:extLst>
              <a:ext uri="{FF2B5EF4-FFF2-40B4-BE49-F238E27FC236}">
                <a16:creationId xmlns:a16="http://schemas.microsoft.com/office/drawing/2014/main" id="{990EC5C3-8385-4FFF-917D-31C8F010DEC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B4C0D8-290B-4EA1-956B-7009D99936B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3EDFC7A1-2DCB-451C-BBBD-1544615CEBF1}" type="slidenum">
              <a:rPr lang="en-US" altLang="vi-VN"/>
              <a:pPr>
                <a:defRPr/>
              </a:pPr>
              <a:t>‹#›</a:t>
            </a:fld>
            <a:endParaRPr lang="en-US" altLang="vi-VN"/>
          </a:p>
        </p:txBody>
      </p:sp>
    </p:spTree>
    <p:extLst>
      <p:ext uri="{BB962C8B-B14F-4D97-AF65-F5344CB8AC3E}">
        <p14:creationId xmlns:p14="http://schemas.microsoft.com/office/powerpoint/2010/main" val="724922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FEEFA5-36FF-4CF1-BB1F-18752836C3B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1999A7-6AAF-4D7A-A603-C5A998F8E478}" type="datetimeFigureOut">
              <a:rPr lang="en-US"/>
              <a:pPr>
                <a:defRPr/>
              </a:pPr>
              <a:t>2/12/2023</a:t>
            </a:fld>
            <a:endParaRPr lang="en-US"/>
          </a:p>
        </p:txBody>
      </p:sp>
      <p:sp>
        <p:nvSpPr>
          <p:cNvPr id="8" name="Footer Placeholder 7">
            <a:extLst>
              <a:ext uri="{FF2B5EF4-FFF2-40B4-BE49-F238E27FC236}">
                <a16:creationId xmlns:a16="http://schemas.microsoft.com/office/drawing/2014/main" id="{EAAE81C9-B228-414A-B7F6-F3833B736E9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425E45DB-E605-48B0-9B55-E906687D85C0}"/>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DD7931B-8E08-4EC2-A52E-69445196113A}" type="slidenum">
              <a:rPr lang="en-US" altLang="vi-VN"/>
              <a:pPr>
                <a:defRPr/>
              </a:pPr>
              <a:t>‹#›</a:t>
            </a:fld>
            <a:endParaRPr lang="en-US" altLang="vi-VN"/>
          </a:p>
        </p:txBody>
      </p:sp>
    </p:spTree>
    <p:extLst>
      <p:ext uri="{BB962C8B-B14F-4D97-AF65-F5344CB8AC3E}">
        <p14:creationId xmlns:p14="http://schemas.microsoft.com/office/powerpoint/2010/main" val="1407193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EA2C29-F7A2-4BDF-BD51-465F3DA442C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FF5D83A-2D51-44C4-894A-BB4EAAA73CE1}" type="datetimeFigureOut">
              <a:rPr lang="en-US"/>
              <a:pPr>
                <a:defRPr/>
              </a:pPr>
              <a:t>2/12/2023</a:t>
            </a:fld>
            <a:endParaRPr lang="en-US"/>
          </a:p>
        </p:txBody>
      </p:sp>
      <p:sp>
        <p:nvSpPr>
          <p:cNvPr id="4" name="Footer Placeholder 3">
            <a:extLst>
              <a:ext uri="{FF2B5EF4-FFF2-40B4-BE49-F238E27FC236}">
                <a16:creationId xmlns:a16="http://schemas.microsoft.com/office/drawing/2014/main" id="{EAEE3BC8-36F3-430B-9522-2B52DD43673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2A3F7FC-40D6-4372-9D90-7C21514E7F7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0F37212-E2AC-4D4A-BC7E-0198167AA607}" type="slidenum">
              <a:rPr lang="en-US" altLang="vi-VN"/>
              <a:pPr>
                <a:defRPr/>
              </a:pPr>
              <a:t>‹#›</a:t>
            </a:fld>
            <a:endParaRPr lang="en-US" altLang="vi-VN"/>
          </a:p>
        </p:txBody>
      </p:sp>
    </p:spTree>
    <p:extLst>
      <p:ext uri="{BB962C8B-B14F-4D97-AF65-F5344CB8AC3E}">
        <p14:creationId xmlns:p14="http://schemas.microsoft.com/office/powerpoint/2010/main" val="136455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E24DE-FC8D-4FC1-8512-77D914E87BE3}" type="datetimeFigureOut">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1516395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08418-8961-4BE3-A175-3188348FE27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4A0530-BC5C-4863-AF22-507B47320CA0}" type="datetimeFigureOut">
              <a:rPr lang="en-US"/>
              <a:pPr>
                <a:defRPr/>
              </a:pPr>
              <a:t>2/12/2023</a:t>
            </a:fld>
            <a:endParaRPr lang="en-US"/>
          </a:p>
        </p:txBody>
      </p:sp>
      <p:sp>
        <p:nvSpPr>
          <p:cNvPr id="3" name="Footer Placeholder 2">
            <a:extLst>
              <a:ext uri="{FF2B5EF4-FFF2-40B4-BE49-F238E27FC236}">
                <a16:creationId xmlns:a16="http://schemas.microsoft.com/office/drawing/2014/main" id="{4F20AF1D-783B-409C-938F-9C080A5BCAD8}"/>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1155C9E0-8B07-4ECB-BFA0-E72157DC54C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D0F46CA-3E81-4C7B-9A13-F97D70BB88AE}" type="slidenum">
              <a:rPr lang="en-US" altLang="vi-VN"/>
              <a:pPr>
                <a:defRPr/>
              </a:pPr>
              <a:t>‹#›</a:t>
            </a:fld>
            <a:endParaRPr lang="en-US" altLang="vi-VN"/>
          </a:p>
        </p:txBody>
      </p:sp>
    </p:spTree>
    <p:extLst>
      <p:ext uri="{BB962C8B-B14F-4D97-AF65-F5344CB8AC3E}">
        <p14:creationId xmlns:p14="http://schemas.microsoft.com/office/powerpoint/2010/main" val="936662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5DF4ADAC-96B1-40D0-BE69-95180C6CFD8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7374643-6449-4C83-B244-A386BEB84F5E}" type="datetimeFigureOut">
              <a:rPr lang="en-US"/>
              <a:pPr>
                <a:defRPr/>
              </a:pPr>
              <a:t>2/12/2023</a:t>
            </a:fld>
            <a:endParaRPr lang="en-US"/>
          </a:p>
        </p:txBody>
      </p:sp>
      <p:sp>
        <p:nvSpPr>
          <p:cNvPr id="6" name="Footer Placeholder 5">
            <a:extLst>
              <a:ext uri="{FF2B5EF4-FFF2-40B4-BE49-F238E27FC236}">
                <a16:creationId xmlns:a16="http://schemas.microsoft.com/office/drawing/2014/main" id="{49FC566A-7064-4BF1-8E29-EFAA79CE3C2D}"/>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7C505CB-5079-47E5-8C57-E9504072478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6D85CC0-CB18-467D-B2F2-AF73471851E5}" type="slidenum">
              <a:rPr lang="en-US" altLang="vi-VN"/>
              <a:pPr>
                <a:defRPr/>
              </a:pPr>
              <a:t>‹#›</a:t>
            </a:fld>
            <a:endParaRPr lang="en-US" altLang="vi-VN"/>
          </a:p>
        </p:txBody>
      </p:sp>
    </p:spTree>
    <p:extLst>
      <p:ext uri="{BB962C8B-B14F-4D97-AF65-F5344CB8AC3E}">
        <p14:creationId xmlns:p14="http://schemas.microsoft.com/office/powerpoint/2010/main" val="3981920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5868BC51-39BB-44BF-86E3-BB717886F82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4B4063-D0F6-4C6A-AE57-E7E21C7BBFF3}" type="datetimeFigureOut">
              <a:rPr lang="en-US"/>
              <a:pPr>
                <a:defRPr/>
              </a:pPr>
              <a:t>2/12/2023</a:t>
            </a:fld>
            <a:endParaRPr lang="en-US"/>
          </a:p>
        </p:txBody>
      </p:sp>
      <p:sp>
        <p:nvSpPr>
          <p:cNvPr id="6" name="Footer Placeholder 5">
            <a:extLst>
              <a:ext uri="{FF2B5EF4-FFF2-40B4-BE49-F238E27FC236}">
                <a16:creationId xmlns:a16="http://schemas.microsoft.com/office/drawing/2014/main" id="{F739E7A7-CB86-48B6-8A1D-3B613DE521B6}"/>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E484D20-FAA3-4590-A941-DC5FA564480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F371C15-849E-4FB1-B19B-60BC5970AB13}" type="slidenum">
              <a:rPr lang="en-US" altLang="vi-VN"/>
              <a:pPr>
                <a:defRPr/>
              </a:pPr>
              <a:t>‹#›</a:t>
            </a:fld>
            <a:endParaRPr lang="en-US" altLang="vi-VN"/>
          </a:p>
        </p:txBody>
      </p:sp>
    </p:spTree>
    <p:extLst>
      <p:ext uri="{BB962C8B-B14F-4D97-AF65-F5344CB8AC3E}">
        <p14:creationId xmlns:p14="http://schemas.microsoft.com/office/powerpoint/2010/main" val="3040690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C506B-0F93-43A5-82A1-324CED5AF567}"/>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A13A29-28EE-48F7-88B6-67277CB8A8CA}" type="datetimeFigureOut">
              <a:rPr lang="en-US"/>
              <a:pPr>
                <a:defRPr/>
              </a:pPr>
              <a:t>2/12/2023</a:t>
            </a:fld>
            <a:endParaRPr lang="en-US"/>
          </a:p>
        </p:txBody>
      </p:sp>
      <p:sp>
        <p:nvSpPr>
          <p:cNvPr id="5" name="Footer Placeholder 4">
            <a:extLst>
              <a:ext uri="{FF2B5EF4-FFF2-40B4-BE49-F238E27FC236}">
                <a16:creationId xmlns:a16="http://schemas.microsoft.com/office/drawing/2014/main" id="{90ABD094-1148-487D-812A-544490B3ADA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B4429BC-45B7-4014-A3D7-FFFD1895D6D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A3ED20F-0935-4704-A58F-291130B93AA8}" type="slidenum">
              <a:rPr lang="en-US" altLang="vi-VN"/>
              <a:pPr>
                <a:defRPr/>
              </a:pPr>
              <a:t>‹#›</a:t>
            </a:fld>
            <a:endParaRPr lang="en-US" altLang="vi-VN"/>
          </a:p>
        </p:txBody>
      </p:sp>
    </p:spTree>
    <p:extLst>
      <p:ext uri="{BB962C8B-B14F-4D97-AF65-F5344CB8AC3E}">
        <p14:creationId xmlns:p14="http://schemas.microsoft.com/office/powerpoint/2010/main" val="2796963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A2034-26E6-4471-8F54-49737766D236}"/>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DAA364C-31A8-4963-B02B-AA9E15A5C8C8}" type="datetimeFigureOut">
              <a:rPr lang="en-US"/>
              <a:pPr>
                <a:defRPr/>
              </a:pPr>
              <a:t>2/12/2023</a:t>
            </a:fld>
            <a:endParaRPr lang="en-US"/>
          </a:p>
        </p:txBody>
      </p:sp>
      <p:sp>
        <p:nvSpPr>
          <p:cNvPr id="5" name="Footer Placeholder 4">
            <a:extLst>
              <a:ext uri="{FF2B5EF4-FFF2-40B4-BE49-F238E27FC236}">
                <a16:creationId xmlns:a16="http://schemas.microsoft.com/office/drawing/2014/main" id="{8F2A6113-D920-4DCE-8805-E1BAAEE443E0}"/>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6BAE77E-1166-4848-8E06-9E37ABCCC82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16C5CF4-9CFA-4FCF-8211-F4D12932076F}" type="slidenum">
              <a:rPr lang="en-US" altLang="vi-VN"/>
              <a:pPr>
                <a:defRPr/>
              </a:pPr>
              <a:t>‹#›</a:t>
            </a:fld>
            <a:endParaRPr lang="en-US" altLang="vi-VN"/>
          </a:p>
        </p:txBody>
      </p:sp>
    </p:spTree>
    <p:extLst>
      <p:ext uri="{BB962C8B-B14F-4D97-AF65-F5344CB8AC3E}">
        <p14:creationId xmlns:p14="http://schemas.microsoft.com/office/powerpoint/2010/main" val="423046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E24DE-FC8D-4FC1-8512-77D914E87BE3}" type="datetimeFigureOut">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9629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E24DE-FC8D-4FC1-8512-77D914E87BE3}" type="datetimeFigureOut">
              <a:rPr lang="en-US" smtClean="0"/>
              <a:pPr/>
              <a:t>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1355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E24DE-FC8D-4FC1-8512-77D914E87BE3}" type="datetimeFigureOut">
              <a:rPr lang="en-US" smtClean="0"/>
              <a:pPr/>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6599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E24DE-FC8D-4FC1-8512-77D914E87BE3}" type="datetimeFigureOut">
              <a:rPr lang="en-US" smtClean="0"/>
              <a:pPr/>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05937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E24DE-FC8D-4FC1-8512-77D914E87BE3}" type="datetimeFigureOut">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18074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E24DE-FC8D-4FC1-8512-77D914E87BE3}" type="datetimeFigureOut">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16303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E24DE-FC8D-4FC1-8512-77D914E87BE3}" type="datetimeFigureOut">
              <a:rPr lang="en-US" smtClean="0"/>
              <a:pPr/>
              <a:t>2/12/2023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CE862-99BD-4E44-A30D-CD4C8CF3B313}" type="slidenum">
              <a:rPr lang="en-US" smtClean="0"/>
              <a:pPr/>
              <a:t>‹#›</a:t>
            </a:fld>
            <a:endParaRPr lang="en-US"/>
          </a:p>
        </p:txBody>
      </p:sp>
    </p:spTree>
    <p:extLst>
      <p:ext uri="{BB962C8B-B14F-4D97-AF65-F5344CB8AC3E}">
        <p14:creationId xmlns:p14="http://schemas.microsoft.com/office/powerpoint/2010/main" val="125944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29393F-B5FB-48A9-8E9F-F4A44B9BB020}"/>
              </a:ext>
            </a:extLst>
          </p:cNvPr>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23AFCA1-66F0-4EF0-AB99-FD8BC27B3C64}"/>
              </a:ext>
            </a:extLst>
          </p:cNvPr>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id="{2F25173D-54E7-4541-AFDB-28F9B9F03257}"/>
              </a:ext>
            </a:extLst>
          </p:cNvPr>
          <p:cNvSpPr>
            <a:spLocks noGrp="1" noChangeArrowheads="1"/>
          </p:cNvSpPr>
          <p:nvPr>
            <p:ph type="dt" sz="half" idx="2"/>
          </p:nvPr>
        </p:nvSpPr>
        <p:spPr bwMode="auto">
          <a:xfrm>
            <a:off x="609600" y="6246814"/>
            <a:ext cx="2844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US"/>
          </a:p>
        </p:txBody>
      </p:sp>
      <p:sp>
        <p:nvSpPr>
          <p:cNvPr id="68613" name="Rectangle 5">
            <a:extLst>
              <a:ext uri="{FF2B5EF4-FFF2-40B4-BE49-F238E27FC236}">
                <a16:creationId xmlns:a16="http://schemas.microsoft.com/office/drawing/2014/main" id="{4E8FEF94-290E-4E30-8C9B-45BB8DA3DE88}"/>
              </a:ext>
            </a:extLst>
          </p:cNvPr>
          <p:cNvSpPr>
            <a:spLocks noGrp="1" noChangeArrowheads="1"/>
          </p:cNvSpPr>
          <p:nvPr>
            <p:ph type="ftr" sz="quarter" idx="3"/>
          </p:nvPr>
        </p:nvSpPr>
        <p:spPr bwMode="auto">
          <a:xfrm>
            <a:off x="4165600" y="6246814"/>
            <a:ext cx="3860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US"/>
          </a:p>
        </p:txBody>
      </p:sp>
      <p:sp>
        <p:nvSpPr>
          <p:cNvPr id="68614" name="Rectangle 6">
            <a:extLst>
              <a:ext uri="{FF2B5EF4-FFF2-40B4-BE49-F238E27FC236}">
                <a16:creationId xmlns:a16="http://schemas.microsoft.com/office/drawing/2014/main" id="{3FCEF438-7ADF-43A5-BA47-AA95CD37961B}"/>
              </a:ext>
            </a:extLst>
          </p:cNvPr>
          <p:cNvSpPr>
            <a:spLocks noGrp="1" noChangeArrowheads="1"/>
          </p:cNvSpPr>
          <p:nvPr>
            <p:ph type="sldNum" sz="quarter" idx="4"/>
          </p:nvPr>
        </p:nvSpPr>
        <p:spPr bwMode="auto">
          <a:xfrm>
            <a:off x="8737600" y="6246814"/>
            <a:ext cx="28448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61641E5-5931-41AB-99D5-4201007F3269}" type="slidenum">
              <a:rPr lang="en-US" altLang="en-US"/>
              <a:pPr>
                <a:defRPr/>
              </a:pPr>
              <a:t>‹#›</a:t>
            </a:fld>
            <a:endParaRPr lang="en-US" altLang="en-US"/>
          </a:p>
        </p:txBody>
      </p:sp>
    </p:spTree>
    <p:extLst>
      <p:ext uri="{BB962C8B-B14F-4D97-AF65-F5344CB8AC3E}">
        <p14:creationId xmlns:p14="http://schemas.microsoft.com/office/powerpoint/2010/main" val="2701109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9425F57-2E16-4DD8-8B92-DABAA731579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Text Placeholder 2">
            <a:extLst>
              <a:ext uri="{FF2B5EF4-FFF2-40B4-BE49-F238E27FC236}">
                <a16:creationId xmlns:a16="http://schemas.microsoft.com/office/drawing/2014/main" id="{1AE34602-AEA5-4F53-B918-E32B7C3DC22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C4B41D03-523F-47DC-A049-211168F29E4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a:defRPr/>
            </a:pPr>
            <a:fld id="{C36A9AB7-B65E-43EA-99E9-558203CC83E2}" type="datetimeFigureOut">
              <a:rPr lang="en-US"/>
              <a:pPr>
                <a:defRPr/>
              </a:pPr>
              <a:t>2/12/2023</a:t>
            </a:fld>
            <a:endParaRPr lang="en-US"/>
          </a:p>
        </p:txBody>
      </p:sp>
      <p:sp>
        <p:nvSpPr>
          <p:cNvPr id="5" name="Footer Placeholder 4">
            <a:extLst>
              <a:ext uri="{FF2B5EF4-FFF2-40B4-BE49-F238E27FC236}">
                <a16:creationId xmlns:a16="http://schemas.microsoft.com/office/drawing/2014/main" id="{74D4354D-4615-4AD9-A3BC-1E6B360019D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7BA66D95-888B-444E-B739-3B73E05828B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E25E5968-15E6-4B16-8AD0-9588FD741BD3}" type="slidenum">
              <a:rPr lang="en-US" altLang="vi-VN"/>
              <a:pPr>
                <a:defRPr/>
              </a:pPr>
              <a:t>‹#›</a:t>
            </a:fld>
            <a:endParaRPr lang="en-US" altLang="vi-VN"/>
          </a:p>
        </p:txBody>
      </p:sp>
    </p:spTree>
    <p:extLst>
      <p:ext uri="{BB962C8B-B14F-4D97-AF65-F5344CB8AC3E}">
        <p14:creationId xmlns:p14="http://schemas.microsoft.com/office/powerpoint/2010/main" val="36703203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hinh-nen-powerpoint-thien-nhien-6">
            <a:extLst>
              <a:ext uri="{FF2B5EF4-FFF2-40B4-BE49-F238E27FC236}">
                <a16:creationId xmlns:a16="http://schemas.microsoft.com/office/drawing/2014/main" id="{AEEB61E0-13FA-44A3-B874-1DBFA5684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5">
            <a:extLst>
              <a:ext uri="{FF2B5EF4-FFF2-40B4-BE49-F238E27FC236}">
                <a16:creationId xmlns:a16="http://schemas.microsoft.com/office/drawing/2014/main" id="{F8D66897-F7BC-4273-83CA-8D205F45E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074" y="3403997"/>
            <a:ext cx="2718197" cy="1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descr="Thu Dong Nam 50">
            <a:extLst>
              <a:ext uri="{FF2B5EF4-FFF2-40B4-BE49-F238E27FC236}">
                <a16:creationId xmlns:a16="http://schemas.microsoft.com/office/drawing/2014/main" id="{2A79B573-78C3-4F21-A77F-3866577D4D78}"/>
              </a:ext>
            </a:extLst>
          </p:cNvPr>
          <p:cNvSpPr txBox="1">
            <a:spLocks noChangeArrowheads="1"/>
          </p:cNvSpPr>
          <p:nvPr/>
        </p:nvSpPr>
        <p:spPr bwMode="auto">
          <a:xfrm>
            <a:off x="0" y="0"/>
            <a:ext cx="12221172" cy="89098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931" tIns="14465" rIns="28931" bIns="14465">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4350" fontAlgn="base">
              <a:spcBef>
                <a:spcPts val="0"/>
              </a:spcBef>
              <a:spcAft>
                <a:spcPct val="0"/>
              </a:spcAft>
              <a:buClr>
                <a:srgbClr val="000000"/>
              </a:buClr>
              <a:buNone/>
            </a:pP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ba</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14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2023</a:t>
            </a:r>
          </a:p>
          <a:p>
            <a:pPr algn="ctr" defTabSz="514350" fontAlgn="base">
              <a:spcBef>
                <a:spcPts val="0"/>
              </a:spcBef>
              <a:spcAft>
                <a:spcPct val="0"/>
              </a:spcAft>
              <a:buClr>
                <a:srgbClr val="000000"/>
              </a:buClr>
              <a:buNone/>
            </a:pPr>
            <a:r>
              <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Khoa </a:t>
            </a:r>
            <a:r>
              <a:rPr lang="en-US" altLang="vi-VN" sz="2800" b="1" u="sng"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học</a:t>
            </a:r>
            <a:endPar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TextBox 1">
            <a:extLst>
              <a:ext uri="{FF2B5EF4-FFF2-40B4-BE49-F238E27FC236}">
                <a16:creationId xmlns:a16="http://schemas.microsoft.com/office/drawing/2014/main" id="{103FA919-8C79-4B44-BDC6-499FD88E5646}"/>
              </a:ext>
            </a:extLst>
          </p:cNvPr>
          <p:cNvSpPr txBox="1"/>
          <p:nvPr/>
        </p:nvSpPr>
        <p:spPr>
          <a:xfrm>
            <a:off x="0" y="729342"/>
            <a:ext cx="12191999" cy="646331"/>
          </a:xfrm>
          <a:prstGeom prst="rect">
            <a:avLst/>
          </a:prstGeom>
          <a:noFill/>
        </p:spPr>
        <p:txBody>
          <a:bodyPr wrap="square">
            <a:spAutoFit/>
          </a:bodyPr>
          <a:lstStyle/>
          <a:p>
            <a:pPr algn="ctr" defTabSz="514350">
              <a:spcBef>
                <a:spcPct val="50000"/>
              </a:spcBef>
              <a:buClr>
                <a:srgbClr val="000000"/>
              </a:buClr>
              <a:defRPr/>
            </a:pP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Âm</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thanh</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trong</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cuộc</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sống</a:t>
            </a:r>
            <a:endParaRPr lang="en-US" alt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11658600" cy="1828800"/>
          </a:xfrm>
        </p:spPr>
        <p:txBody>
          <a:bodyPr>
            <a:noAutofit/>
          </a:bodyPr>
          <a:lstStyle/>
          <a:p>
            <a:pPr algn="just"/>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được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yêu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cô</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giáo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giảng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yêu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thiết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Công</a:t>
            </a:r>
            <a:r>
              <a:rPr lang="en-US" sz="3200" b="1" dirty="0">
                <a:solidFill>
                  <a:srgbClr val="0000FF"/>
                </a:solidFill>
                <a:latin typeface="Times New Roman" pitchFamily="18" charset="0"/>
                <a:cs typeface="Times New Roman" pitchFamily="18" charset="0"/>
              </a:rPr>
              <a:t> an </a:t>
            </a:r>
            <a:r>
              <a:rPr lang="en-US" sz="3200" b="1" dirty="0" err="1">
                <a:solidFill>
                  <a:srgbClr val="0000FF"/>
                </a:solidFill>
                <a:latin typeface="Times New Roman" pitchFamily="18" charset="0"/>
                <a:cs typeface="Times New Roman" pitchFamily="18" charset="0"/>
              </a:rPr>
              <a:t>ghi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tội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phạm</a:t>
            </a:r>
            <a:r>
              <a:rPr lang="en-US" sz="3200" b="1" dirty="0">
                <a:solidFill>
                  <a:srgbClr val="0000FF"/>
                </a:solidFill>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id="{23095D61-171D-4857-BEE3-089A42043FCF}"/>
              </a:ext>
            </a:extLst>
          </p:cNvPr>
          <p:cNvSpPr txBox="1"/>
          <p:nvPr/>
        </p:nvSpPr>
        <p:spPr>
          <a:xfrm>
            <a:off x="304800" y="1371600"/>
            <a:ext cx="10820400" cy="584775"/>
          </a:xfrm>
          <a:prstGeom prst="rect">
            <a:avLst/>
          </a:prstGeom>
          <a:noFill/>
        </p:spPr>
        <p:txBody>
          <a:bodyPr wrap="square" rtlCol="0">
            <a:spAutoFit/>
          </a:bodyPr>
          <a:lstStyle/>
          <a:p>
            <a:r>
              <a:rPr lang="en-US" sz="3200" b="1" dirty="0" err="1">
                <a:solidFill>
                  <a:srgbClr val="0000FF"/>
                </a:solidFill>
                <a:latin typeface="Times New Roman" pitchFamily="18" charset="0"/>
                <a:cs typeface="Times New Roman" pitchFamily="18" charset="0"/>
              </a:rPr>
              <a:t>Hoạt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2: </a:t>
            </a:r>
            <a:r>
              <a:rPr lang="en-US" sz="3200" b="1" dirty="0" err="1">
                <a:solidFill>
                  <a:srgbClr val="0000FF"/>
                </a:solidFill>
                <a:latin typeface="Times New Roman" pitchFamily="18" charset="0"/>
                <a:cs typeface="Times New Roman" pitchFamily="18" charset="0"/>
              </a:rPr>
              <a:t>Lợi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thanh</a:t>
            </a:r>
            <a:endParaRPr lang="en-US" sz="3200" dirty="0">
              <a:solidFill>
                <a:srgbClr val="0000FF"/>
              </a:solidFill>
            </a:endParaRPr>
          </a:p>
        </p:txBody>
      </p:sp>
      <p:sp>
        <p:nvSpPr>
          <p:cNvPr id="3" name="Text Box 8" descr="Thu Dong Nam 50">
            <a:extLst>
              <a:ext uri="{FF2B5EF4-FFF2-40B4-BE49-F238E27FC236}">
                <a16:creationId xmlns:a16="http://schemas.microsoft.com/office/drawing/2014/main" id="{840E3CE3-9449-75E1-9A00-15FF572B46B0}"/>
              </a:ext>
            </a:extLst>
          </p:cNvPr>
          <p:cNvSpPr txBox="1">
            <a:spLocks noChangeArrowheads="1"/>
          </p:cNvSpPr>
          <p:nvPr/>
        </p:nvSpPr>
        <p:spPr bwMode="auto">
          <a:xfrm>
            <a:off x="0" y="0"/>
            <a:ext cx="12221172" cy="89098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931" tIns="14465" rIns="28931" bIns="14465">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4350" fontAlgn="base">
              <a:spcBef>
                <a:spcPts val="0"/>
              </a:spcBef>
              <a:spcAft>
                <a:spcPct val="0"/>
              </a:spcAft>
              <a:buClr>
                <a:srgbClr val="000000"/>
              </a:buClr>
              <a:buNone/>
            </a:pP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ba</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14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2023</a:t>
            </a:r>
          </a:p>
          <a:p>
            <a:pPr algn="ctr" defTabSz="514350" fontAlgn="base">
              <a:spcBef>
                <a:spcPts val="0"/>
              </a:spcBef>
              <a:spcAft>
                <a:spcPct val="0"/>
              </a:spcAft>
              <a:buClr>
                <a:srgbClr val="000000"/>
              </a:buClr>
              <a:buNone/>
            </a:pPr>
            <a:r>
              <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Khoa </a:t>
            </a:r>
            <a:r>
              <a:rPr lang="en-US" altLang="vi-VN" sz="2800" b="1" u="sng"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học</a:t>
            </a:r>
            <a:endPar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TextBox 3">
            <a:extLst>
              <a:ext uri="{FF2B5EF4-FFF2-40B4-BE49-F238E27FC236}">
                <a16:creationId xmlns:a16="http://schemas.microsoft.com/office/drawing/2014/main" id="{69BA2553-471E-04EC-C94C-0BE5BDD1233D}"/>
              </a:ext>
            </a:extLst>
          </p:cNvPr>
          <p:cNvSpPr txBox="1"/>
          <p:nvPr/>
        </p:nvSpPr>
        <p:spPr>
          <a:xfrm>
            <a:off x="0" y="729342"/>
            <a:ext cx="12191999" cy="646331"/>
          </a:xfrm>
          <a:prstGeom prst="rect">
            <a:avLst/>
          </a:prstGeom>
          <a:noFill/>
        </p:spPr>
        <p:txBody>
          <a:bodyPr wrap="square">
            <a:spAutoFit/>
          </a:bodyPr>
          <a:lstStyle/>
          <a:p>
            <a:pPr algn="ctr" defTabSz="514350">
              <a:spcBef>
                <a:spcPct val="50000"/>
              </a:spcBef>
              <a:buClr>
                <a:srgbClr val="000000"/>
              </a:buClr>
              <a:defRPr/>
            </a:pP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Âm</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thanh</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trong</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cuộc</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sống</a:t>
            </a:r>
            <a:endParaRPr lang="en-US" alt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87585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11201400" cy="1143000"/>
          </a:xfrm>
        </p:spPr>
        <p:txBody>
          <a:bodyPr>
            <a:normAutofit/>
          </a:bodyPr>
          <a:lstStyle/>
          <a:p>
            <a:pPr algn="just"/>
            <a:r>
              <a:rPr lang="en-US" sz="3200" dirty="0" err="1">
                <a:solidFill>
                  <a:srgbClr val="0000FF"/>
                </a:solidFill>
                <a:latin typeface="Times New Roman" pitchFamily="18" charset="0"/>
                <a:cs typeface="Times New Roman" pitchFamily="18" charset="0"/>
              </a:rPr>
              <a:t>Hoạt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3:Các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loại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nguồn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gây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a:t>
            </a:r>
            <a:br>
              <a:rPr lang="en-US" sz="3200" dirty="0">
                <a:solidFill>
                  <a:srgbClr val="0000FF"/>
                </a:solidFill>
                <a:latin typeface="Times New Roman" pitchFamily="18" charset="0"/>
                <a:cs typeface="Times New Roman" pitchFamily="18" charset="0"/>
              </a:rPr>
            </a:b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câu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hỏi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từ</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đâu</a:t>
            </a:r>
            <a:r>
              <a:rPr lang="en-US" sz="3200" dirty="0">
                <a:solidFill>
                  <a:srgbClr val="0000FF"/>
                </a:solidFill>
                <a:latin typeface="Times New Roman" pitchFamily="18" charset="0"/>
                <a:cs typeface="Times New Roman" pitchFamily="18" charset="0"/>
              </a:rPr>
              <a:t>?</a:t>
            </a:r>
          </a:p>
        </p:txBody>
      </p:sp>
      <p:pic>
        <p:nvPicPr>
          <p:cNvPr id="1026" name="Picture 2" descr="C:\Users\Admin\Pictures\5_43.png"/>
          <p:cNvPicPr>
            <a:picLocks noGrp="1" noChangeAspect="1" noChangeArrowheads="1"/>
          </p:cNvPicPr>
          <p:nvPr>
            <p:ph idx="1"/>
          </p:nvPr>
        </p:nvPicPr>
        <p:blipFill>
          <a:blip r:embed="rId2"/>
          <a:srcRect/>
          <a:stretch>
            <a:fillRect/>
          </a:stretch>
        </p:blipFill>
        <p:spPr bwMode="auto">
          <a:xfrm>
            <a:off x="76200" y="1524001"/>
            <a:ext cx="12115800" cy="5333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10"/>
          <p:cNvGrpSpPr>
            <a:grpSpLocks noGrp="1"/>
          </p:cNvGrpSpPr>
          <p:nvPr/>
        </p:nvGrpSpPr>
        <p:grpSpPr bwMode="auto">
          <a:xfrm>
            <a:off x="0" y="228600"/>
            <a:ext cx="12039600" cy="5973762"/>
            <a:chOff x="384" y="1056"/>
            <a:chExt cx="4992" cy="3024"/>
          </a:xfrm>
        </p:grpSpPr>
        <p:pic>
          <p:nvPicPr>
            <p:cNvPr id="5" name="Picture 5" descr="tranh 1,2,3 Am_thanh_trong_cuoc_song"/>
            <p:cNvPicPr>
              <a:picLocks noChangeAspect="1" noChangeArrowheads="1"/>
            </p:cNvPicPr>
            <p:nvPr/>
          </p:nvPicPr>
          <p:blipFill>
            <a:blip r:embed="rId2"/>
            <a:srcRect r="388" b="38235"/>
            <a:stretch>
              <a:fillRect/>
            </a:stretch>
          </p:blipFill>
          <p:spPr bwMode="auto">
            <a:xfrm>
              <a:off x="384" y="1056"/>
              <a:ext cx="4992" cy="3024"/>
            </a:xfrm>
            <a:prstGeom prst="rect">
              <a:avLst/>
            </a:prstGeom>
            <a:noFill/>
            <a:ln w="9525">
              <a:noFill/>
              <a:miter lim="800000"/>
              <a:headEnd/>
              <a:tailEnd/>
            </a:ln>
          </p:spPr>
        </p:pic>
        <p:sp>
          <p:nvSpPr>
            <p:cNvPr id="6" name="Oval 6"/>
            <p:cNvSpPr>
              <a:spLocks noChangeArrowheads="1"/>
            </p:cNvSpPr>
            <p:nvPr/>
          </p:nvSpPr>
          <p:spPr bwMode="auto">
            <a:xfrm>
              <a:off x="480" y="3600"/>
              <a:ext cx="336" cy="389"/>
            </a:xfrm>
            <a:prstGeom prst="ellipse">
              <a:avLst/>
            </a:prstGeom>
            <a:solidFill>
              <a:schemeClr val="accent1"/>
            </a:solidFill>
            <a:ln w="9525">
              <a:solidFill>
                <a:schemeClr val="tx1"/>
              </a:solidFill>
              <a:round/>
              <a:headEnd/>
              <a:tailEnd/>
            </a:ln>
          </p:spPr>
          <p:txBody>
            <a:bodyPr wrap="none" anchor="ctr"/>
            <a:lstStyle/>
            <a:p>
              <a:pPr algn="ctr"/>
              <a:r>
                <a:rPr lang="en-US"/>
                <a:t>1</a:t>
              </a:r>
            </a:p>
          </p:txBody>
        </p:sp>
      </p:grpSp>
      <p:sp>
        <p:nvSpPr>
          <p:cNvPr id="7" name="Rectangular Callout 6"/>
          <p:cNvSpPr/>
          <p:nvPr/>
        </p:nvSpPr>
        <p:spPr>
          <a:xfrm>
            <a:off x="1524000" y="381000"/>
            <a:ext cx="2209800" cy="1447800"/>
          </a:xfrm>
          <a:prstGeom prst="wedgeRectCallout">
            <a:avLst>
              <a:gd name="adj1" fmla="val -24906"/>
              <a:gd name="adj2" fmla="val 8504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endParaRPr lang="en-US" sz="2400" dirty="0">
              <a:latin typeface="Times New Roman" pitchFamily="18" charset="0"/>
              <a:cs typeface="Times New Roman" pitchFamily="18" charset="0"/>
            </a:endParaRPr>
          </a:p>
        </p:txBody>
      </p:sp>
      <p:sp>
        <p:nvSpPr>
          <p:cNvPr id="8" name="Rectangular Callout 7"/>
          <p:cNvSpPr/>
          <p:nvPr/>
        </p:nvSpPr>
        <p:spPr>
          <a:xfrm>
            <a:off x="5105400" y="381000"/>
            <a:ext cx="1143000" cy="1219200"/>
          </a:xfrm>
          <a:prstGeom prst="wedgeRectCallout">
            <a:avLst>
              <a:gd name="adj1" fmla="val -22598"/>
              <a:gd name="adj2" fmla="val 812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đài</a:t>
            </a:r>
            <a:endParaRPr lang="en-US" sz="2400" dirty="0">
              <a:latin typeface="Times New Roman" pitchFamily="18" charset="0"/>
              <a:cs typeface="Times New Roman" pitchFamily="18" charset="0"/>
            </a:endParaRPr>
          </a:p>
        </p:txBody>
      </p:sp>
      <p:sp>
        <p:nvSpPr>
          <p:cNvPr id="9" name="Rectangular Callout 8"/>
          <p:cNvSpPr/>
          <p:nvPr/>
        </p:nvSpPr>
        <p:spPr>
          <a:xfrm>
            <a:off x="8305800" y="1295400"/>
            <a:ext cx="1524000" cy="1295400"/>
          </a:xfrm>
          <a:prstGeom prst="wedgeRectCallout">
            <a:avLst>
              <a:gd name="adj1" fmla="val -51434"/>
              <a:gd name="adj2" fmla="val 8610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endParaRPr lang="en-US" sz="2400" dirty="0">
              <a:latin typeface="Times New Roman" pitchFamily="18" charset="0"/>
              <a:cs typeface="Times New Roman" pitchFamily="18" charset="0"/>
            </a:endParaRPr>
          </a:p>
        </p:txBody>
      </p:sp>
      <p:sp>
        <p:nvSpPr>
          <p:cNvPr id="10" name="Rectangular Callout 9"/>
          <p:cNvSpPr/>
          <p:nvPr/>
        </p:nvSpPr>
        <p:spPr>
          <a:xfrm>
            <a:off x="9296400" y="3048000"/>
            <a:ext cx="1828800" cy="1371600"/>
          </a:xfrm>
          <a:prstGeom prst="wedgeRectCallout">
            <a:avLst>
              <a:gd name="adj1" fmla="val 40423"/>
              <a:gd name="adj2" fmla="val 874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chợ</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9"/>
          <p:cNvGrpSpPr>
            <a:grpSpLocks noGrp="1"/>
          </p:cNvGrpSpPr>
          <p:nvPr/>
        </p:nvGrpSpPr>
        <p:grpSpPr bwMode="auto">
          <a:xfrm>
            <a:off x="152400" y="76200"/>
            <a:ext cx="11963400" cy="6781799"/>
            <a:chOff x="432" y="1056"/>
            <a:chExt cx="4896" cy="3024"/>
          </a:xfrm>
        </p:grpSpPr>
        <p:pic>
          <p:nvPicPr>
            <p:cNvPr id="5" name="Picture 4" descr="tranh 1,2,3 Am_thanh_trong_cuoc_song"/>
            <p:cNvPicPr>
              <a:picLocks noChangeAspect="1" noChangeArrowheads="1"/>
            </p:cNvPicPr>
            <p:nvPr/>
          </p:nvPicPr>
          <p:blipFill>
            <a:blip r:embed="rId2"/>
            <a:srcRect t="70589" r="59689"/>
            <a:stretch>
              <a:fillRect/>
            </a:stretch>
          </p:blipFill>
          <p:spPr bwMode="auto">
            <a:xfrm>
              <a:off x="432" y="1056"/>
              <a:ext cx="4896" cy="3024"/>
            </a:xfrm>
            <a:prstGeom prst="rect">
              <a:avLst/>
            </a:prstGeom>
            <a:noFill/>
            <a:ln w="9525">
              <a:noFill/>
              <a:miter lim="800000"/>
              <a:headEnd/>
              <a:tailEnd/>
            </a:ln>
          </p:spPr>
        </p:pic>
        <p:sp>
          <p:nvSpPr>
            <p:cNvPr id="6" name="Oval 5"/>
            <p:cNvSpPr>
              <a:spLocks noChangeArrowheads="1"/>
            </p:cNvSpPr>
            <p:nvPr/>
          </p:nvSpPr>
          <p:spPr bwMode="auto">
            <a:xfrm>
              <a:off x="480" y="3648"/>
              <a:ext cx="336" cy="336"/>
            </a:xfrm>
            <a:prstGeom prst="ellipse">
              <a:avLst/>
            </a:prstGeom>
            <a:solidFill>
              <a:schemeClr val="accent1"/>
            </a:solidFill>
            <a:ln w="9525">
              <a:solidFill>
                <a:schemeClr val="tx1"/>
              </a:solidFill>
              <a:round/>
              <a:headEnd/>
              <a:tailEnd/>
            </a:ln>
          </p:spPr>
          <p:txBody>
            <a:bodyPr wrap="none" anchor="ctr"/>
            <a:lstStyle/>
            <a:p>
              <a:pPr algn="ctr"/>
              <a:r>
                <a:rPr lang="en-US"/>
                <a:t>2</a:t>
              </a:r>
            </a:p>
          </p:txBody>
        </p:sp>
      </p:grpSp>
      <p:sp>
        <p:nvSpPr>
          <p:cNvPr id="7" name="Rectangular Callout 6"/>
          <p:cNvSpPr/>
          <p:nvPr/>
        </p:nvSpPr>
        <p:spPr>
          <a:xfrm>
            <a:off x="4800600" y="4419600"/>
            <a:ext cx="2819400" cy="1143000"/>
          </a:xfrm>
          <a:prstGeom prst="wedgeRectCallout">
            <a:avLst>
              <a:gd name="adj1" fmla="val -100572"/>
              <a:gd name="adj2" fmla="val -1279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itchFamily="18" charset="0"/>
                <a:cs typeface="Times New Roman" pitchFamily="18" charset="0"/>
              </a:rPr>
              <a:t>Tiếng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đêm</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8" descr="tranh 1,2,3 Am_thanh_trong_cuoc_song"/>
          <p:cNvPicPr>
            <a:picLocks noGrp="1" noChangeAspect="1" noChangeArrowheads="1"/>
          </p:cNvPicPr>
          <p:nvPr>
            <p:ph idx="1"/>
          </p:nvPr>
        </p:nvPicPr>
        <p:blipFill>
          <a:blip r:embed="rId2"/>
          <a:srcRect l="54134" t="70589"/>
          <a:stretch>
            <a:fillRect/>
          </a:stretch>
        </p:blipFill>
        <p:spPr bwMode="auto">
          <a:xfrm>
            <a:off x="76200" y="76200"/>
            <a:ext cx="11963399" cy="6781800"/>
          </a:xfrm>
          <a:prstGeom prst="rect">
            <a:avLst/>
          </a:prstGeom>
          <a:noFill/>
          <a:ln w="9525">
            <a:noFill/>
            <a:miter lim="800000"/>
            <a:headEnd/>
            <a:tailEnd/>
          </a:ln>
        </p:spPr>
      </p:pic>
      <p:sp>
        <p:nvSpPr>
          <p:cNvPr id="5" name="Rectangular Callout 4"/>
          <p:cNvSpPr/>
          <p:nvPr/>
        </p:nvSpPr>
        <p:spPr>
          <a:xfrm>
            <a:off x="8153400" y="1143000"/>
            <a:ext cx="2252724" cy="1066800"/>
          </a:xfrm>
          <a:prstGeom prst="wedgeRectCallout">
            <a:avLst>
              <a:gd name="adj1" fmla="val -84516"/>
              <a:gd name="adj2" fmla="val 5588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búa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đập</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cơ</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xe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máy</a:t>
            </a:r>
            <a:r>
              <a:rPr lang="en-US" dirty="0">
                <a:solidFill>
                  <a:srgbClr val="0000FF"/>
                </a:solidFill>
                <a:latin typeface="Times New Roman" pitchFamily="18" charset="0"/>
                <a:cs typeface="Times New Roman" pitchFamily="18" charset="0"/>
              </a:rPr>
              <a:t>, ô </a:t>
            </a:r>
            <a:r>
              <a:rPr lang="en-US" dirty="0" err="1">
                <a:solidFill>
                  <a:srgbClr val="0000FF"/>
                </a:solidFill>
                <a:latin typeface="Times New Roman" pitchFamily="18" charset="0"/>
                <a:cs typeface="Times New Roman" pitchFamily="18" charset="0"/>
              </a:rPr>
              <a:t>tô</a:t>
            </a:r>
            <a:r>
              <a:rPr lang="en-US" dirty="0">
                <a:solidFill>
                  <a:srgbClr val="0000FF"/>
                </a:solidFill>
                <a:latin typeface="Times New Roman" pitchFamily="18" charset="0"/>
                <a:cs typeface="Times New Roman" pitchFamily="18" charset="0"/>
              </a:rPr>
              <a:t>.</a:t>
            </a:r>
          </a:p>
          <a:p>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trường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học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giờ</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chơi</a:t>
            </a:r>
            <a:r>
              <a:rPr lang="en-US" dirty="0">
                <a:solidFill>
                  <a:srgbClr val="0000FF"/>
                </a:solidFill>
                <a:latin typeface="Times New Roman" pitchFamily="18" charset="0"/>
                <a:cs typeface="Times New Roman" pitchFamily="18" charset="0"/>
              </a:rPr>
              <a:t>.</a:t>
            </a:r>
          </a:p>
          <a:p>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sủa</a:t>
            </a:r>
            <a:r>
              <a:rPr lang="en-US" dirty="0">
                <a:solidFill>
                  <a:srgbClr val="0000FF"/>
                </a:solidFill>
                <a:latin typeface="Times New Roman" pitchFamily="18" charset="0"/>
                <a:cs typeface="Times New Roman" pitchFamily="18" charset="0"/>
              </a:rPr>
              <a:t>.</a:t>
            </a:r>
          </a:p>
          <a:p>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mở</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lớn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a:t>
            </a:r>
            <a:r>
              <a:rPr lang="en-US" dirty="0">
                <a:solidFill>
                  <a:srgbClr val="0000FF"/>
                </a:solidFill>
                <a:latin typeface="Times New Roman" pitchFamily="18" charset="0"/>
                <a:cs typeface="Times New Roman" pitchFamily="18" charset="0"/>
              </a:rPr>
              <a:t> vi, </a:t>
            </a:r>
            <a:r>
              <a:rPr lang="en-US" dirty="0" err="1">
                <a:solidFill>
                  <a:srgbClr val="0000FF"/>
                </a:solidFill>
                <a:latin typeface="Times New Roman" pitchFamily="18" charset="0"/>
                <a:cs typeface="Times New Roman" pitchFamily="18" charset="0"/>
              </a:rPr>
              <a:t>loa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đài</a:t>
            </a:r>
            <a:r>
              <a:rPr lang="en-US" dirty="0">
                <a:solidFill>
                  <a:srgbClr val="0000FF"/>
                </a:solidFill>
                <a:latin typeface="Times New Roman" pitchFamily="18" charset="0"/>
                <a:cs typeface="Times New Roman" pitchFamily="18" charset="0"/>
              </a:rPr>
              <a:t>.</a:t>
            </a:r>
          </a:p>
          <a:p>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phát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từ</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trường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xây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dựng</a:t>
            </a:r>
            <a:r>
              <a:rPr lang="en-US" dirty="0">
                <a:solidFill>
                  <a:srgbClr val="0000FF"/>
                </a:solidFill>
                <a:latin typeface="Times New Roman" pitchFamily="18" charset="0"/>
                <a:cs typeface="Times New Roman" pitchFamily="18" charset="0"/>
              </a:rPr>
              <a:t>.</a:t>
            </a:r>
          </a:p>
          <a:p>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ồn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máy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móc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trong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xí</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nghiệp</a:t>
            </a:r>
            <a:r>
              <a:rPr lang="en-US" dirty="0">
                <a:solidFill>
                  <a:srgbClr val="0000FF"/>
                </a:solidFill>
                <a:latin typeface="Times New Roman" pitchFamily="18" charset="0"/>
                <a:cs typeface="Times New Roman" pitchFamily="18" charset="0"/>
              </a:rPr>
              <a:t>.</a:t>
            </a:r>
          </a:p>
        </p:txBody>
      </p:sp>
      <p:sp>
        <p:nvSpPr>
          <p:cNvPr id="4" name="Rounded Rectangle 3"/>
          <p:cNvSpPr/>
          <p:nvPr/>
        </p:nvSpPr>
        <p:spPr>
          <a:xfrm>
            <a:off x="2438400" y="533400"/>
            <a:ext cx="47244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từ</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đâu</a:t>
            </a:r>
            <a:r>
              <a:rPr lang="en-US" sz="32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7700"/>
            <a:ext cx="10744200" cy="1143000"/>
          </a:xfrm>
        </p:spPr>
        <p:txBody>
          <a:bodyPr>
            <a:normAutofit/>
          </a:bodyPr>
          <a:lstStyle/>
          <a:p>
            <a:pPr algn="l"/>
            <a:r>
              <a:rPr lang="en-US" sz="3200" dirty="0" err="1">
                <a:solidFill>
                  <a:srgbClr val="0000FF"/>
                </a:solidFill>
                <a:latin typeface="Times New Roman" pitchFamily="18" charset="0"/>
                <a:cs typeface="Times New Roman" pitchFamily="18" charset="0"/>
              </a:rPr>
              <a:t>Hầu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loại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 do </a:t>
            </a:r>
            <a:r>
              <a:rPr lang="en-US" sz="3200" dirty="0" err="1">
                <a:solidFill>
                  <a:srgbClr val="0000FF"/>
                </a:solidFill>
                <a:latin typeface="Times New Roman" pitchFamily="18" charset="0"/>
                <a:cs typeface="Times New Roman" pitchFamily="18" charset="0"/>
              </a:rPr>
              <a:t>tự</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nhiên</a:t>
            </a:r>
            <a:r>
              <a:rPr lang="en-US" sz="3200" dirty="0">
                <a:solidFill>
                  <a:srgbClr val="0000FF"/>
                </a:solidFill>
                <a:latin typeface="Times New Roman" pitchFamily="18" charset="0"/>
                <a:cs typeface="Times New Roman" pitchFamily="18" charset="0"/>
              </a:rPr>
              <a:t> hay do con </a:t>
            </a:r>
            <a:r>
              <a:rPr lang="en-US" sz="3200" dirty="0" err="1">
                <a:solidFill>
                  <a:srgbClr val="0000FF"/>
                </a:solidFill>
                <a:latin typeface="Times New Roman" pitchFamily="18" charset="0"/>
                <a:cs typeface="Times New Roman" pitchFamily="18" charset="0"/>
              </a:rPr>
              <a:t>người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gây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a:t>
            </a:r>
          </a:p>
        </p:txBody>
      </p:sp>
      <p:sp>
        <p:nvSpPr>
          <p:cNvPr id="4" name="Rounded Rectangle 3"/>
          <p:cNvSpPr/>
          <p:nvPr/>
        </p:nvSpPr>
        <p:spPr>
          <a:xfrm>
            <a:off x="990600" y="1981200"/>
            <a:ext cx="9906000" cy="3276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a:latin typeface="Times New Roman" pitchFamily="18" charset="0"/>
                <a:cs typeface="Times New Roman" pitchFamily="18" charset="0"/>
              </a:rPr>
              <a:t>Hầu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do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a:t>
            </a:r>
          </a:p>
          <a:p>
            <a:pPr algn="just">
              <a:buFont typeface="Wingdings" pitchFamily="2" charset="2"/>
              <a:buChar char="Ø"/>
            </a:pP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sắt</a:t>
            </a:r>
            <a:r>
              <a:rPr lang="en-US" sz="3200" dirty="0">
                <a:latin typeface="Times New Roman" pitchFamily="18" charset="0"/>
                <a:cs typeface="Times New Roman" pitchFamily="18" charset="0"/>
              </a:rPr>
              <a:t>…</a:t>
            </a:r>
          </a:p>
          <a:p>
            <a:pPr algn="just">
              <a:buFont typeface="Wingdings" pitchFamily="2" charset="2"/>
              <a:buChar char="Ø"/>
            </a:pPr>
            <a:r>
              <a:rPr lang="en-US" sz="3200" dirty="0">
                <a:latin typeface="Times New Roman" pitchFamily="18" charset="0"/>
                <a:cs typeface="Times New Roman" pitchFamily="18" charset="0"/>
              </a:rPr>
              <a:t>Ở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dunhg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ồn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137161"/>
            <a:ext cx="11277600" cy="1249678"/>
          </a:xfrm>
        </p:spPr>
        <p:txBody>
          <a:bodyPr>
            <a:noAutofit/>
          </a:bodyPr>
          <a:lstStyle/>
          <a:p>
            <a:pPr algn="l"/>
            <a:r>
              <a:rPr lang="en-US" sz="3200" dirty="0" err="1">
                <a:solidFill>
                  <a:srgbClr val="0000FF"/>
                </a:solidFill>
                <a:latin typeface="Times New Roman" pitchFamily="18" charset="0"/>
                <a:cs typeface="Times New Roman" pitchFamily="18" charset="0"/>
              </a:rPr>
              <a:t>Hoạt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4: </a:t>
            </a:r>
            <a:r>
              <a:rPr lang="en-US" sz="3200" dirty="0" err="1">
                <a:solidFill>
                  <a:srgbClr val="0000FF"/>
                </a:solidFill>
                <a:latin typeface="Times New Roman" pitchFamily="18" charset="0"/>
                <a:cs typeface="Times New Roman" pitchFamily="18" charset="0"/>
              </a:rPr>
              <a:t>Tác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phòng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chống</a:t>
            </a:r>
            <a:r>
              <a:rPr lang="en-US" sz="3200" dirty="0">
                <a:solidFill>
                  <a:srgbClr val="0000FF"/>
                </a:solidFill>
                <a:latin typeface="Times New Roman" pitchFamily="18" charset="0"/>
                <a:cs typeface="Times New Roman" pitchFamily="18" charset="0"/>
              </a:rPr>
              <a:t>.</a:t>
            </a:r>
            <a:br>
              <a:rPr lang="en-US" sz="3200" dirty="0">
                <a:solidFill>
                  <a:srgbClr val="0000FF"/>
                </a:solidFill>
                <a:latin typeface="Times New Roman" pitchFamily="18" charset="0"/>
                <a:cs typeface="Times New Roman" pitchFamily="18" charset="0"/>
              </a:rPr>
            </a:b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ảnh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hưởng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đến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khỏe</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con </a:t>
            </a:r>
            <a:r>
              <a:rPr lang="en-US" sz="3200" dirty="0" err="1">
                <a:solidFill>
                  <a:srgbClr val="0000FF"/>
                </a:solidFill>
                <a:latin typeface="Times New Roman" pitchFamily="18" charset="0"/>
                <a:cs typeface="Times New Roman" pitchFamily="18" charset="0"/>
              </a:rPr>
              <a:t>người</a:t>
            </a:r>
            <a:r>
              <a:rPr lang="en-US" sz="3200" dirty="0">
                <a:solidFill>
                  <a:srgbClr val="0000FF"/>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1386839"/>
            <a:ext cx="11049000" cy="1249678"/>
          </a:xfrm>
        </p:spPr>
        <p:txBody>
          <a:bodyPr>
            <a:normAutofit/>
          </a:bodyPr>
          <a:lstStyle/>
          <a:p>
            <a:pPr>
              <a:buFont typeface="Wingdings" pitchFamily="2" charset="2"/>
              <a:buChar char="Ø"/>
            </a:pP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ồn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ảnh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hưởng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lớn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đến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sức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khỏe</a:t>
            </a:r>
            <a:r>
              <a:rPr lang="en-US" dirty="0">
                <a:solidFill>
                  <a:srgbClr val="0000FF"/>
                </a:solidFill>
                <a:latin typeface="Times New Roman" pitchFamily="18" charset="0"/>
                <a:cs typeface="Times New Roman" pitchFamily="18" charset="0"/>
              </a:rPr>
              <a:t> con </a:t>
            </a:r>
            <a:r>
              <a:rPr lang="en-US" dirty="0" err="1">
                <a:solidFill>
                  <a:srgbClr val="0000FF"/>
                </a:solidFill>
                <a:latin typeface="Times New Roman" pitchFamily="18" charset="0"/>
                <a:cs typeface="Times New Roman" pitchFamily="18" charset="0"/>
              </a:rPr>
              <a:t>người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ngủ</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đau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đầu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nhược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thần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kinh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hại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cho</a:t>
            </a:r>
            <a:r>
              <a:rPr lang="en-US" dirty="0">
                <a:solidFill>
                  <a:srgbClr val="0000FF"/>
                </a:solidFill>
                <a:latin typeface="Times New Roman" pitchFamily="18" charset="0"/>
                <a:cs typeface="Times New Roman" pitchFamily="18" charset="0"/>
              </a:rPr>
              <a:t> tai.</a:t>
            </a:r>
          </a:p>
        </p:txBody>
      </p:sp>
      <p:pic>
        <p:nvPicPr>
          <p:cNvPr id="2050" name="Picture 2" descr="C:\Users\Admin\Pictures\dau_dau_cang_co_co_nhieu_muc_do_khac_nhau_xgus.jpg"/>
          <p:cNvPicPr>
            <a:picLocks noChangeAspect="1" noChangeArrowheads="1"/>
          </p:cNvPicPr>
          <p:nvPr/>
        </p:nvPicPr>
        <p:blipFill>
          <a:blip r:embed="rId2"/>
          <a:srcRect/>
          <a:stretch>
            <a:fillRect/>
          </a:stretch>
        </p:blipFill>
        <p:spPr bwMode="auto">
          <a:xfrm>
            <a:off x="381000" y="2819400"/>
            <a:ext cx="3803042" cy="3510500"/>
          </a:xfrm>
          <a:prstGeom prst="rect">
            <a:avLst/>
          </a:prstGeom>
          <a:noFill/>
        </p:spPr>
      </p:pic>
      <p:pic>
        <p:nvPicPr>
          <p:cNvPr id="2051" name="Picture 3" descr="C:\Users\Admin\Pictures\images (5).jpg"/>
          <p:cNvPicPr>
            <a:picLocks noChangeAspect="1" noChangeArrowheads="1"/>
          </p:cNvPicPr>
          <p:nvPr/>
        </p:nvPicPr>
        <p:blipFill>
          <a:blip r:embed="rId3"/>
          <a:srcRect/>
          <a:stretch>
            <a:fillRect/>
          </a:stretch>
        </p:blipFill>
        <p:spPr bwMode="auto">
          <a:xfrm>
            <a:off x="4343400" y="2845121"/>
            <a:ext cx="3436547" cy="3484779"/>
          </a:xfrm>
          <a:prstGeom prst="rect">
            <a:avLst/>
          </a:prstGeom>
          <a:noFill/>
        </p:spPr>
      </p:pic>
      <p:pic>
        <p:nvPicPr>
          <p:cNvPr id="2052" name="Picture 4" descr="C:\Users\Admin\Pictures\10_1468383748_be_khong_chiu_duoc_tieng_on-subin.vn.jpg"/>
          <p:cNvPicPr>
            <a:picLocks noChangeAspect="1" noChangeArrowheads="1"/>
          </p:cNvPicPr>
          <p:nvPr/>
        </p:nvPicPr>
        <p:blipFill>
          <a:blip r:embed="rId4"/>
          <a:srcRect/>
          <a:stretch>
            <a:fillRect/>
          </a:stretch>
        </p:blipFill>
        <p:spPr bwMode="auto">
          <a:xfrm>
            <a:off x="7962496" y="2845121"/>
            <a:ext cx="3669156" cy="34847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linds(horizontal)">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55291"/>
            <a:ext cx="10591800" cy="1143000"/>
          </a:xfrm>
        </p:spPr>
        <p:txBody>
          <a:bodyPr>
            <a:normAutofit/>
          </a:bodyPr>
          <a:lstStyle/>
          <a:p>
            <a:pPr algn="l"/>
            <a:r>
              <a:rPr lang="en-US" sz="3200" dirty="0">
                <a:solidFill>
                  <a:srgbClr val="0000FF"/>
                </a:solidFill>
                <a:latin typeface="Times New Roman" pitchFamily="18" charset="0"/>
                <a:cs typeface="Times New Roman" pitchFamily="18" charset="0"/>
              </a:rPr>
              <a:t>Ở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ở </a:t>
            </a:r>
            <a:r>
              <a:rPr lang="en-US" sz="3200" dirty="0" err="1">
                <a:solidFill>
                  <a:srgbClr val="0000FF"/>
                </a:solidFill>
                <a:latin typeface="Times New Roman" pitchFamily="18" charset="0"/>
                <a:cs typeface="Times New Roman" pitchFamily="18" charset="0"/>
              </a:rPr>
              <a:t>trường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thường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nghe</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thấy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a:t>
            </a:r>
          </a:p>
        </p:txBody>
      </p:sp>
      <p:sp>
        <p:nvSpPr>
          <p:cNvPr id="3" name="Content Placeholder 2"/>
          <p:cNvSpPr>
            <a:spLocks noGrp="1"/>
          </p:cNvSpPr>
          <p:nvPr>
            <p:ph idx="1"/>
          </p:nvPr>
        </p:nvSpPr>
        <p:spPr>
          <a:xfrm>
            <a:off x="533400" y="2304917"/>
            <a:ext cx="11277600" cy="2114684"/>
          </a:xfrm>
        </p:spPr>
        <p:txBody>
          <a:bodyPr>
            <a:normAutofit/>
          </a:bodyPr>
          <a:lstStyle/>
          <a:p>
            <a:pPr algn="just"/>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ồn</a:t>
            </a:r>
            <a:r>
              <a:rPr lang="en-US" dirty="0">
                <a:solidFill>
                  <a:srgbClr val="0000FF"/>
                </a:solidFill>
                <a:latin typeface="Times New Roman" pitchFamily="18" charset="0"/>
                <a:cs typeface="Times New Roman" pitchFamily="18" charset="0"/>
              </a:rPr>
              <a:t> ở </a:t>
            </a:r>
            <a:r>
              <a:rPr lang="en-US" dirty="0" err="1">
                <a:solidFill>
                  <a:srgbClr val="0000FF"/>
                </a:solidFill>
                <a:latin typeface="Times New Roman" pitchFamily="18" charset="0"/>
                <a:cs typeface="Times New Roman" pitchFamily="18" charset="0"/>
              </a:rPr>
              <a:t>nhà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bé</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khóc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a:t>
            </a:r>
            <a:r>
              <a:rPr lang="en-US" dirty="0">
                <a:solidFill>
                  <a:srgbClr val="0000FF"/>
                </a:solidFill>
                <a:latin typeface="Times New Roman" pitchFamily="18" charset="0"/>
                <a:cs typeface="Times New Roman" pitchFamily="18" charset="0"/>
              </a:rPr>
              <a:t> vi </a:t>
            </a:r>
            <a:r>
              <a:rPr lang="en-US" dirty="0" err="1">
                <a:solidFill>
                  <a:srgbClr val="0000FF"/>
                </a:solidFill>
                <a:latin typeface="Times New Roman" pitchFamily="18" charset="0"/>
                <a:cs typeface="Times New Roman" pitchFamily="18" charset="0"/>
              </a:rPr>
              <a:t>mở</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quá</a:t>
            </a:r>
            <a:r>
              <a:rPr lang="en-US" dirty="0">
                <a:solidFill>
                  <a:srgbClr val="0000FF"/>
                </a:solidFill>
                <a:latin typeface="Times New Roman" pitchFamily="18" charset="0"/>
                <a:cs typeface="Times New Roman" pitchFamily="18" charset="0"/>
              </a:rPr>
              <a:t> to,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nô</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đùa</a:t>
            </a:r>
            <a:r>
              <a:rPr lang="en-US" dirty="0">
                <a:solidFill>
                  <a:srgbClr val="0000FF"/>
                </a:solidFill>
                <a:latin typeface="Times New Roman" pitchFamily="18" charset="0"/>
                <a:cs typeface="Times New Roman" pitchFamily="18" charset="0"/>
              </a:rPr>
              <a:t>….</a:t>
            </a:r>
          </a:p>
          <a:p>
            <a:pPr algn="just"/>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ồn</a:t>
            </a:r>
            <a:r>
              <a:rPr lang="en-US" dirty="0">
                <a:solidFill>
                  <a:srgbClr val="0000FF"/>
                </a:solidFill>
                <a:latin typeface="Times New Roman" pitchFamily="18" charset="0"/>
                <a:cs typeface="Times New Roman" pitchFamily="18" charset="0"/>
              </a:rPr>
              <a:t> ở </a:t>
            </a:r>
            <a:r>
              <a:rPr lang="en-US" dirty="0" err="1">
                <a:solidFill>
                  <a:srgbClr val="0000FF"/>
                </a:solidFill>
                <a:latin typeface="Times New Roman" pitchFamily="18" charset="0"/>
                <a:cs typeface="Times New Roman" pitchFamily="18" charset="0"/>
              </a:rPr>
              <a:t>trường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họa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giờ</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chơi</a:t>
            </a:r>
            <a:r>
              <a:rPr lang="en-US"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22"/>
            <a:ext cx="11430000" cy="1143000"/>
          </a:xfrm>
        </p:spPr>
        <p:txBody>
          <a:bodyPr>
            <a:noAutofit/>
          </a:bodyPr>
          <a:lstStyle/>
          <a:p>
            <a:pPr algn="l"/>
            <a:r>
              <a:rPr lang="en-US" sz="3200" dirty="0" err="1">
                <a:solidFill>
                  <a:srgbClr val="0000FF"/>
                </a:solidFill>
                <a:latin typeface="Times New Roman" pitchFamily="18" charset="0"/>
                <a:cs typeface="Times New Roman" pitchFamily="18" charset="0"/>
              </a:rPr>
              <a:t>Chúng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góp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chế</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ồn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bản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người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xung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quanh</a:t>
            </a:r>
            <a:r>
              <a:rPr lang="en-US" sz="3200" dirty="0">
                <a:solidFill>
                  <a:srgbClr val="0000FF"/>
                </a:solidFill>
                <a:latin typeface="Times New Roman" pitchFamily="18" charset="0"/>
                <a:cs typeface="Times New Roman" pitchFamily="18" charset="0"/>
              </a:rPr>
              <a:t>?</a:t>
            </a:r>
          </a:p>
        </p:txBody>
      </p:sp>
      <p:grpSp>
        <p:nvGrpSpPr>
          <p:cNvPr id="4" name="Group 19"/>
          <p:cNvGrpSpPr>
            <a:grpSpLocks noGrp="1"/>
          </p:cNvGrpSpPr>
          <p:nvPr/>
        </p:nvGrpSpPr>
        <p:grpSpPr bwMode="auto">
          <a:xfrm>
            <a:off x="3352800" y="1752600"/>
            <a:ext cx="5562600" cy="3886200"/>
            <a:chOff x="816" y="912"/>
            <a:chExt cx="4800" cy="2604"/>
          </a:xfrm>
        </p:grpSpPr>
        <p:pic>
          <p:nvPicPr>
            <p:cNvPr id="5" name="Picture 14" descr="tranh 4,5 Am_thanh_trong_cuoc_song"/>
            <p:cNvPicPr>
              <a:picLocks noChangeAspect="1" noChangeArrowheads="1"/>
            </p:cNvPicPr>
            <p:nvPr/>
          </p:nvPicPr>
          <p:blipFill>
            <a:blip r:embed="rId2"/>
            <a:srcRect/>
            <a:stretch>
              <a:fillRect/>
            </a:stretch>
          </p:blipFill>
          <p:spPr bwMode="auto">
            <a:xfrm>
              <a:off x="816" y="912"/>
              <a:ext cx="4800" cy="2604"/>
            </a:xfrm>
            <a:prstGeom prst="rect">
              <a:avLst/>
            </a:prstGeom>
            <a:noFill/>
            <a:ln w="9525">
              <a:noFill/>
              <a:miter lim="800000"/>
              <a:headEnd/>
              <a:tailEnd/>
            </a:ln>
          </p:spPr>
        </p:pic>
        <p:sp>
          <p:nvSpPr>
            <p:cNvPr id="6" name="Oval 15"/>
            <p:cNvSpPr>
              <a:spLocks noChangeArrowheads="1"/>
            </p:cNvSpPr>
            <p:nvPr/>
          </p:nvSpPr>
          <p:spPr bwMode="auto">
            <a:xfrm>
              <a:off x="864" y="3072"/>
              <a:ext cx="288" cy="288"/>
            </a:xfrm>
            <a:prstGeom prst="ellipse">
              <a:avLst/>
            </a:prstGeom>
            <a:solidFill>
              <a:schemeClr val="accent1"/>
            </a:solidFill>
            <a:ln w="9525">
              <a:solidFill>
                <a:schemeClr val="tx1"/>
              </a:solidFill>
              <a:round/>
              <a:headEnd/>
              <a:tailEnd/>
            </a:ln>
          </p:spPr>
          <p:txBody>
            <a:bodyPr wrap="none" anchor="ctr"/>
            <a:lstStyle/>
            <a:p>
              <a:pPr algn="ctr"/>
              <a:r>
                <a:rPr lang="en-US"/>
                <a:t>4</a:t>
              </a:r>
            </a:p>
          </p:txBody>
        </p:sp>
        <p:sp>
          <p:nvSpPr>
            <p:cNvPr id="7" name="Oval 16"/>
            <p:cNvSpPr>
              <a:spLocks noChangeArrowheads="1"/>
            </p:cNvSpPr>
            <p:nvPr/>
          </p:nvSpPr>
          <p:spPr bwMode="auto">
            <a:xfrm>
              <a:off x="3216" y="3168"/>
              <a:ext cx="288" cy="288"/>
            </a:xfrm>
            <a:prstGeom prst="ellipse">
              <a:avLst/>
            </a:prstGeom>
            <a:solidFill>
              <a:schemeClr val="accent1"/>
            </a:solidFill>
            <a:ln w="9525">
              <a:solidFill>
                <a:schemeClr val="tx1"/>
              </a:solidFill>
              <a:round/>
              <a:headEnd/>
              <a:tailEnd/>
            </a:ln>
          </p:spPr>
          <p:txBody>
            <a:bodyPr wrap="none" anchor="ctr"/>
            <a:lstStyle/>
            <a:p>
              <a:pPr algn="ctr"/>
              <a:r>
                <a:rPr lang="en-US"/>
                <a:t>5</a:t>
              </a:r>
            </a:p>
          </p:txBody>
        </p:sp>
      </p:grpSp>
      <p:sp>
        <p:nvSpPr>
          <p:cNvPr id="8" name="Rectangular Callout 7"/>
          <p:cNvSpPr/>
          <p:nvPr/>
        </p:nvSpPr>
        <p:spPr>
          <a:xfrm>
            <a:off x="304800" y="1981200"/>
            <a:ext cx="2590800" cy="2438400"/>
          </a:xfrm>
          <a:prstGeom prst="wedgeRectCallout">
            <a:avLst>
              <a:gd name="adj1" fmla="val 83946"/>
              <a:gd name="adj2" fmla="val 34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t>.</a:t>
            </a:r>
          </a:p>
        </p:txBody>
      </p:sp>
      <p:sp>
        <p:nvSpPr>
          <p:cNvPr id="9" name="Rectangular Callout 8"/>
          <p:cNvSpPr/>
          <p:nvPr/>
        </p:nvSpPr>
        <p:spPr>
          <a:xfrm>
            <a:off x="9220200" y="1981200"/>
            <a:ext cx="2286000" cy="2438400"/>
          </a:xfrm>
          <a:prstGeom prst="wedgeRectCallout">
            <a:avLst>
              <a:gd name="adj1" fmla="val -86022"/>
              <a:gd name="adj2" fmla="val 12868"/>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latin typeface="Times New Roman" pitchFamily="18" charset="0"/>
                <a:cs typeface="Times New Roman" pitchFamily="18" charset="0"/>
              </a:rPr>
              <a:t>Biện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tai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B38">
            <a:extLst>
              <a:ext uri="{FF2B5EF4-FFF2-40B4-BE49-F238E27FC236}">
                <a16:creationId xmlns:a16="http://schemas.microsoft.com/office/drawing/2014/main" id="{87F76B19-3E5E-4270-9594-61D6876A0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2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id="{0DD8EB3C-D70D-4FEA-B158-E9AAFF7BAE8B}"/>
              </a:ext>
            </a:extLst>
          </p:cNvPr>
          <p:cNvSpPr txBox="1">
            <a:spLocks noChangeArrowheads="1"/>
          </p:cNvSpPr>
          <p:nvPr/>
        </p:nvSpPr>
        <p:spPr bwMode="auto">
          <a:xfrm>
            <a:off x="4097337" y="1219200"/>
            <a:ext cx="3997325" cy="8540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fontAlgn="base">
              <a:spcBef>
                <a:spcPct val="50000"/>
              </a:spcBef>
              <a:spcAft>
                <a:spcPct val="0"/>
              </a:spcAft>
              <a:buClr>
                <a:srgbClr val="000000"/>
              </a:buClr>
              <a:buNone/>
              <a:defRPr/>
            </a:pPr>
            <a:r>
              <a:rPr lang="en-US" altLang="en-US" sz="4950" b="1" dirty="0" err="1">
                <a:solidFill>
                  <a:srgbClr val="FF0000"/>
                </a:solidFill>
                <a:latin typeface="Times New Roman" panose="02020603050405020304" pitchFamily="18" charset="0"/>
                <a:cs typeface="Times New Roman" panose="02020603050405020304" pitchFamily="18" charset="0"/>
                <a:sym typeface="Arial" panose="020B0604020202020204" pitchFamily="34" charset="0"/>
              </a:rPr>
              <a:t>Khởi</a:t>
            </a:r>
            <a:r>
              <a:rPr lang="en-US" altLang="en-US" sz="495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sz="4950" b="1" dirty="0" err="1">
                <a:solidFill>
                  <a:srgbClr val="FF0000"/>
                </a:solidFill>
                <a:latin typeface="Times New Roman" panose="02020603050405020304" pitchFamily="18" charset="0"/>
                <a:cs typeface="Times New Roman" panose="02020603050405020304" pitchFamily="18" charset="0"/>
                <a:sym typeface="Arial" panose="020B0604020202020204" pitchFamily="34" charset="0"/>
              </a:rPr>
              <a:t>động</a:t>
            </a:r>
            <a:endParaRPr lang="en-US" altLang="en-US" sz="4950" b="1"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8676" name="TextBox 1">
            <a:extLst>
              <a:ext uri="{FF2B5EF4-FFF2-40B4-BE49-F238E27FC236}">
                <a16:creationId xmlns:a16="http://schemas.microsoft.com/office/drawing/2014/main" id="{8F028413-D7EA-4829-B7EC-276A87D9842A}"/>
              </a:ext>
            </a:extLst>
          </p:cNvPr>
          <p:cNvSpPr txBox="1">
            <a:spLocks noChangeArrowheads="1"/>
          </p:cNvSpPr>
          <p:nvPr/>
        </p:nvSpPr>
        <p:spPr bwMode="auto">
          <a:xfrm>
            <a:off x="3524250" y="5092700"/>
            <a:ext cx="323850" cy="300038"/>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fontAlgn="base">
              <a:spcBef>
                <a:spcPct val="0"/>
              </a:spcBef>
              <a:spcAft>
                <a:spcPct val="0"/>
              </a:spcAft>
              <a:buClr>
                <a:srgbClr val="000000"/>
              </a:buClr>
              <a:buNone/>
              <a:defRPr/>
            </a:pPr>
            <a:r>
              <a:rPr lang="en-US" altLang="en-US" sz="1350" b="1">
                <a:solidFill>
                  <a:srgbClr val="000000"/>
                </a:solidFill>
                <a:latin typeface="Arial" panose="020B0604020202020204" pitchFamily="34" charset="0"/>
                <a:cs typeface="Arial" panose="020B0604020202020204" pitchFamily="34" charset="0"/>
                <a:sym typeface="Arial" panose="020B0604020202020204" pitchFamily="34" charset="0"/>
              </a:rPr>
              <a:t>1</a:t>
            </a:r>
          </a:p>
        </p:txBody>
      </p:sp>
      <p:sp>
        <p:nvSpPr>
          <p:cNvPr id="2" name="TextBox 1">
            <a:extLst>
              <a:ext uri="{FF2B5EF4-FFF2-40B4-BE49-F238E27FC236}">
                <a16:creationId xmlns:a16="http://schemas.microsoft.com/office/drawing/2014/main" id="{E24D12F2-47F7-C142-1263-06ACADE2A167}"/>
              </a:ext>
            </a:extLst>
          </p:cNvPr>
          <p:cNvSpPr txBox="1"/>
          <p:nvPr/>
        </p:nvSpPr>
        <p:spPr>
          <a:xfrm>
            <a:off x="3124200" y="2286000"/>
            <a:ext cx="746760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rung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ra </a:t>
            </a:r>
            <a:r>
              <a:rPr lang="en-US" sz="3200" b="1" dirty="0" err="1">
                <a:solidFill>
                  <a:srgbClr val="FF0000"/>
                </a:solidFill>
                <a:latin typeface="Times New Roman" panose="02020603050405020304" pitchFamily="18" charset="0"/>
                <a:cs typeface="Times New Roman" panose="02020603050405020304" pitchFamily="18" charset="0"/>
              </a:rPr>
              <a:t>cái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73BEBB89-F5DC-AF73-FD7D-214402EB50B2}"/>
              </a:ext>
            </a:extLst>
          </p:cNvPr>
          <p:cNvSpPr txBox="1"/>
          <p:nvPr/>
        </p:nvSpPr>
        <p:spPr>
          <a:xfrm>
            <a:off x="3124200" y="3422605"/>
            <a:ext cx="716280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truyền</a:t>
            </a:r>
            <a:r>
              <a:rPr lang="en-US" sz="3200" b="1" dirty="0">
                <a:solidFill>
                  <a:srgbClr val="FF0000"/>
                </a:solidFill>
                <a:latin typeface="Times New Roman" panose="02020603050405020304" pitchFamily="18" charset="0"/>
                <a:cs typeface="Times New Roman" panose="02020603050405020304" pitchFamily="18" charset="0"/>
              </a:rPr>
              <a:t> qua </a:t>
            </a:r>
            <a:r>
              <a:rPr lang="en-US" sz="3200" b="1" dirty="0" err="1">
                <a:solidFill>
                  <a:srgbClr val="FF0000"/>
                </a:solidFill>
                <a:latin typeface="Times New Roman" panose="02020603050405020304" pitchFamily="18" charset="0"/>
                <a:cs typeface="Times New Roman" panose="02020603050405020304" pitchFamily="18" charset="0"/>
              </a:rPr>
              <a:t>đâu</a:t>
            </a:r>
            <a:r>
              <a:rPr lang="en-US" sz="32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Admin\Pictures\unnamed (6).jpg"/>
          <p:cNvPicPr>
            <a:picLocks noGrp="1" noChangeAspect="1" noChangeArrowheads="1"/>
          </p:cNvPicPr>
          <p:nvPr>
            <p:ph idx="1"/>
          </p:nvPr>
        </p:nvPicPr>
        <p:blipFill>
          <a:blip r:embed="rId2"/>
          <a:srcRect/>
          <a:stretch>
            <a:fillRect/>
          </a:stretch>
        </p:blipFill>
        <p:spPr bwMode="auto">
          <a:xfrm>
            <a:off x="228600" y="0"/>
            <a:ext cx="7315200" cy="6781800"/>
          </a:xfrm>
          <a:prstGeom prst="rect">
            <a:avLst/>
          </a:prstGeom>
          <a:noFill/>
        </p:spPr>
      </p:pic>
      <p:sp>
        <p:nvSpPr>
          <p:cNvPr id="5" name="Rectangular Callout 4"/>
          <p:cNvSpPr/>
          <p:nvPr/>
        </p:nvSpPr>
        <p:spPr>
          <a:xfrm>
            <a:off x="8229600" y="1524000"/>
            <a:ext cx="3733800" cy="4343400"/>
          </a:xfrm>
          <a:prstGeom prst="wedgeRectCallout">
            <a:avLst>
              <a:gd name="adj1" fmla="val -69415"/>
              <a:gd name="adj2" fmla="val 164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itchFamily="18" charset="0"/>
                <a:cs typeface="Times New Roman" pitchFamily="18" charset="0"/>
              </a:rPr>
              <a:t>Biện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Trồng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ồn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yên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tĩnh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13106"/>
            <a:ext cx="10972800" cy="487362"/>
          </a:xfrm>
        </p:spPr>
        <p:txBody>
          <a:bodyPr>
            <a:normAutofit fontScale="90000"/>
          </a:bodyPr>
          <a:lstStyle/>
          <a:p>
            <a:r>
              <a:rPr lang="en-US" sz="3200" dirty="0" err="1">
                <a:solidFill>
                  <a:srgbClr val="0000FF"/>
                </a:solidFill>
                <a:latin typeface="Times New Roman" pitchFamily="18" charset="0"/>
                <a:cs typeface="Times New Roman" pitchFamily="18" charset="0"/>
              </a:rPr>
              <a:t>Ghi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nhớ</a:t>
            </a:r>
            <a:endParaRPr lang="en-US" sz="3200"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609600" y="2067338"/>
            <a:ext cx="10972800" cy="4525963"/>
          </a:xfrm>
        </p:spPr>
        <p:txBody>
          <a:bodyPr>
            <a:normAutofit lnSpcReduction="10000"/>
          </a:bodyPr>
          <a:lstStyle/>
          <a:p>
            <a:pPr algn="just"/>
            <a:r>
              <a:rPr lang="en-US" dirty="0" err="1">
                <a:solidFill>
                  <a:srgbClr val="0000FF"/>
                </a:solidFill>
                <a:latin typeface="Times New Roman" pitchFamily="18" charset="0"/>
                <a:cs typeface="Times New Roman" pitchFamily="18" charset="0"/>
              </a:rPr>
              <a:t>Âm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thanh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cần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cuộc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con </a:t>
            </a:r>
            <a:r>
              <a:rPr lang="en-US" dirty="0" err="1">
                <a:solidFill>
                  <a:srgbClr val="0000FF"/>
                </a:solidFill>
                <a:latin typeface="Times New Roman" pitchFamily="18" charset="0"/>
                <a:cs typeface="Times New Roman" pitchFamily="18" charset="0"/>
              </a:rPr>
              <a:t>người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Nhờ</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âm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thanh</a:t>
            </a:r>
            <a:r>
              <a:rPr lang="en-US" dirty="0">
                <a:solidFill>
                  <a:srgbClr val="0000FF"/>
                </a:solidFill>
                <a:latin typeface="Times New Roman" pitchFamily="18" charset="0"/>
                <a:cs typeface="Times New Roman" pitchFamily="18" charset="0"/>
              </a:rPr>
              <a:t> con </a:t>
            </a:r>
            <a:r>
              <a:rPr lang="en-US" dirty="0" err="1">
                <a:solidFill>
                  <a:srgbClr val="0000FF"/>
                </a:solidFill>
                <a:latin typeface="Times New Roman" pitchFamily="18" charset="0"/>
                <a:cs typeface="Times New Roman" pitchFamily="18" charset="0"/>
              </a:rPr>
              <a:t>người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nói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chuyện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được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với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nhau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học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tập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truyền</a:t>
            </a:r>
            <a:r>
              <a:rPr lang="en-US" dirty="0">
                <a:solidFill>
                  <a:srgbClr val="0000FF"/>
                </a:solidFill>
                <a:latin typeface="Times New Roman" pitchFamily="18" charset="0"/>
                <a:cs typeface="Times New Roman" pitchFamily="18" charset="0"/>
              </a:rPr>
              <a:t> tin, </a:t>
            </a:r>
            <a:r>
              <a:rPr lang="en-US" dirty="0" err="1">
                <a:solidFill>
                  <a:srgbClr val="0000FF"/>
                </a:solidFill>
                <a:latin typeface="Times New Roman" pitchFamily="18" charset="0"/>
                <a:cs typeface="Times New Roman" pitchFamily="18" charset="0"/>
              </a:rPr>
              <a:t>thưởng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thức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âm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tránh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được</a:t>
            </a:r>
            <a:r>
              <a:rPr lang="en-US" dirty="0">
                <a:solidFill>
                  <a:srgbClr val="0000FF"/>
                </a:solidFill>
                <a:latin typeface="Times New Roman" pitchFamily="18" charset="0"/>
                <a:cs typeface="Times New Roman" pitchFamily="18" charset="0"/>
              </a:rPr>
              <a:t> tai </a:t>
            </a:r>
            <a:r>
              <a:rPr lang="en-US" dirty="0" err="1">
                <a:solidFill>
                  <a:srgbClr val="0000FF"/>
                </a:solidFill>
                <a:latin typeface="Times New Roman" pitchFamily="18" charset="0"/>
                <a:cs typeface="Times New Roman" pitchFamily="18" charset="0"/>
              </a:rPr>
              <a:t>nạn</a:t>
            </a:r>
            <a:r>
              <a:rPr lang="en-US" dirty="0">
                <a:solidFill>
                  <a:srgbClr val="0000FF"/>
                </a:solidFill>
                <a:latin typeface="Times New Roman" pitchFamily="18" charset="0"/>
                <a:cs typeface="Times New Roman" pitchFamily="18" charset="0"/>
              </a:rPr>
              <a:t>…</a:t>
            </a:r>
          </a:p>
          <a:p>
            <a:pPr algn="just"/>
            <a:r>
              <a:rPr lang="en-US" dirty="0" err="1">
                <a:solidFill>
                  <a:srgbClr val="0000FF"/>
                </a:solidFill>
                <a:latin typeface="Times New Roman" pitchFamily="18" charset="0"/>
                <a:cs typeface="Times New Roman" pitchFamily="18" charset="0"/>
              </a:rPr>
              <a:t>Sức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khỏe</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con </a:t>
            </a:r>
            <a:r>
              <a:rPr lang="en-US" dirty="0" err="1">
                <a:solidFill>
                  <a:srgbClr val="0000FF"/>
                </a:solidFill>
                <a:latin typeface="Times New Roman" pitchFamily="18" charset="0"/>
                <a:cs typeface="Times New Roman" pitchFamily="18" charset="0"/>
              </a:rPr>
              <a:t>người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sẽ</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bị</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ảnh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hưởng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xúc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thường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xuyên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với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ồn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bị</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ngủ</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đau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đầu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suy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nhược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thần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kinh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hại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cho</a:t>
            </a:r>
            <a:r>
              <a:rPr lang="en-US" dirty="0">
                <a:solidFill>
                  <a:srgbClr val="0000FF"/>
                </a:solidFill>
                <a:latin typeface="Times New Roman" pitchFamily="18" charset="0"/>
                <a:cs typeface="Times New Roman" pitchFamily="18" charset="0"/>
              </a:rPr>
              <a:t> tai…). </a:t>
            </a:r>
            <a:r>
              <a:rPr lang="en-US" dirty="0" err="1">
                <a:solidFill>
                  <a:srgbClr val="0000FF"/>
                </a:solidFill>
                <a:latin typeface="Times New Roman" pitchFamily="18" charset="0"/>
                <a:cs typeface="Times New Roman" pitchFamily="18" charset="0"/>
              </a:rPr>
              <a:t>Vì</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vậy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cần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những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biện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pháp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giảm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ồn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Dưới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một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biện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pháp</a:t>
            </a:r>
            <a:r>
              <a:rPr lang="en-US" dirty="0">
                <a:solidFill>
                  <a:srgbClr val="0000FF"/>
                </a:solidFill>
                <a:latin typeface="Times New Roman" pitchFamily="18" charset="0"/>
                <a:cs typeface="Times New Roman" pitchFamily="18" charset="0"/>
              </a:rPr>
              <a:t>:</a:t>
            </a:r>
          </a:p>
          <a:p>
            <a:pPr algn="just">
              <a:buNone/>
            </a:pP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ồn</a:t>
            </a:r>
            <a:r>
              <a:rPr lang="en-US" dirty="0">
                <a:solidFill>
                  <a:srgbClr val="0000FF"/>
                </a:solidFill>
                <a:latin typeface="Times New Roman" pitchFamily="18" charset="0"/>
                <a:cs typeface="Times New Roman" pitchFamily="18" charset="0"/>
              </a:rPr>
              <a:t> ở </a:t>
            </a:r>
            <a:r>
              <a:rPr lang="en-US" dirty="0" err="1">
                <a:solidFill>
                  <a:srgbClr val="0000FF"/>
                </a:solidFill>
                <a:latin typeface="Times New Roman" pitchFamily="18" charset="0"/>
                <a:cs typeface="Times New Roman" pitchFamily="18" charset="0"/>
              </a:rPr>
              <a:t>nơi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mọi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người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cần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yên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tĩnh</a:t>
            </a:r>
            <a:r>
              <a:rPr lang="en-US" dirty="0">
                <a:solidFill>
                  <a:srgbClr val="0000FF"/>
                </a:solidFill>
                <a:latin typeface="Times New Roman" pitchFamily="18" charset="0"/>
                <a:cs typeface="Times New Roman" pitchFamily="18" charset="0"/>
              </a:rPr>
              <a:t>,..</a:t>
            </a:r>
          </a:p>
          <a:p>
            <a:pPr algn="just">
              <a:buNone/>
            </a:pP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Sử</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dụng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vật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ngăn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giảm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tiếng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ồn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truyền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đến</a:t>
            </a:r>
            <a:r>
              <a:rPr lang="en-US" dirty="0">
                <a:solidFill>
                  <a:srgbClr val="0000FF"/>
                </a:solidFill>
                <a:latin typeface="Times New Roman" pitchFamily="18" charset="0"/>
                <a:cs typeface="Times New Roman" pitchFamily="18" charset="0"/>
              </a:rPr>
              <a:t> tai.</a:t>
            </a:r>
          </a:p>
        </p:txBody>
      </p:sp>
      <p:sp>
        <p:nvSpPr>
          <p:cNvPr id="4" name="Text Box 8" descr="Thu Dong Nam 50">
            <a:extLst>
              <a:ext uri="{FF2B5EF4-FFF2-40B4-BE49-F238E27FC236}">
                <a16:creationId xmlns:a16="http://schemas.microsoft.com/office/drawing/2014/main" id="{A2516E71-0027-8192-FF78-85B6A013A397}"/>
              </a:ext>
            </a:extLst>
          </p:cNvPr>
          <p:cNvSpPr txBox="1">
            <a:spLocks noChangeArrowheads="1"/>
          </p:cNvSpPr>
          <p:nvPr/>
        </p:nvSpPr>
        <p:spPr bwMode="auto">
          <a:xfrm>
            <a:off x="0" y="0"/>
            <a:ext cx="12221172" cy="89098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931" tIns="14465" rIns="28931" bIns="14465">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4350" fontAlgn="base">
              <a:spcBef>
                <a:spcPts val="0"/>
              </a:spcBef>
              <a:spcAft>
                <a:spcPct val="0"/>
              </a:spcAft>
              <a:buClr>
                <a:srgbClr val="000000"/>
              </a:buClr>
              <a:buNone/>
            </a:pP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ba</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14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2023</a:t>
            </a:r>
          </a:p>
          <a:p>
            <a:pPr algn="ctr" defTabSz="514350" fontAlgn="base">
              <a:spcBef>
                <a:spcPts val="0"/>
              </a:spcBef>
              <a:spcAft>
                <a:spcPct val="0"/>
              </a:spcAft>
              <a:buClr>
                <a:srgbClr val="000000"/>
              </a:buClr>
              <a:buNone/>
            </a:pPr>
            <a:r>
              <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Khoa </a:t>
            </a:r>
            <a:r>
              <a:rPr lang="en-US" altLang="vi-VN" sz="2800" b="1" u="sng"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học</a:t>
            </a:r>
            <a:endPar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5" name="TextBox 4">
            <a:extLst>
              <a:ext uri="{FF2B5EF4-FFF2-40B4-BE49-F238E27FC236}">
                <a16:creationId xmlns:a16="http://schemas.microsoft.com/office/drawing/2014/main" id="{FF23BFAE-7FDA-E4DF-45D7-418E0B918C98}"/>
              </a:ext>
            </a:extLst>
          </p:cNvPr>
          <p:cNvSpPr txBox="1"/>
          <p:nvPr/>
        </p:nvSpPr>
        <p:spPr>
          <a:xfrm>
            <a:off x="0" y="729342"/>
            <a:ext cx="12191999" cy="646331"/>
          </a:xfrm>
          <a:prstGeom prst="rect">
            <a:avLst/>
          </a:prstGeom>
          <a:noFill/>
        </p:spPr>
        <p:txBody>
          <a:bodyPr wrap="square">
            <a:spAutoFit/>
          </a:bodyPr>
          <a:lstStyle/>
          <a:p>
            <a:pPr algn="ctr" defTabSz="514350">
              <a:spcBef>
                <a:spcPct val="50000"/>
              </a:spcBef>
              <a:buClr>
                <a:srgbClr val="000000"/>
              </a:buClr>
              <a:defRPr/>
            </a:pP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Âm</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thanh</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trong</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cuộc</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sống</a:t>
            </a:r>
            <a:endParaRPr lang="en-US" alt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8" descr="Thu Dong Nam 50">
            <a:extLst>
              <a:ext uri="{FF2B5EF4-FFF2-40B4-BE49-F238E27FC236}">
                <a16:creationId xmlns:a16="http://schemas.microsoft.com/office/drawing/2014/main" id="{6787C4BB-2FDE-DF49-AEE2-2EA6AA003BC4}"/>
              </a:ext>
            </a:extLst>
          </p:cNvPr>
          <p:cNvSpPr txBox="1">
            <a:spLocks noChangeArrowheads="1"/>
          </p:cNvSpPr>
          <p:nvPr/>
        </p:nvSpPr>
        <p:spPr bwMode="auto">
          <a:xfrm>
            <a:off x="0" y="0"/>
            <a:ext cx="12221172" cy="89098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931" tIns="14465" rIns="28931" bIns="14465">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4350" fontAlgn="base">
              <a:spcBef>
                <a:spcPts val="0"/>
              </a:spcBef>
              <a:spcAft>
                <a:spcPct val="0"/>
              </a:spcAft>
              <a:buClr>
                <a:srgbClr val="000000"/>
              </a:buClr>
              <a:buNone/>
            </a:pP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ba</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14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2023</a:t>
            </a:r>
          </a:p>
          <a:p>
            <a:pPr algn="ctr" defTabSz="514350" fontAlgn="base">
              <a:spcBef>
                <a:spcPts val="0"/>
              </a:spcBef>
              <a:spcAft>
                <a:spcPct val="0"/>
              </a:spcAft>
              <a:buClr>
                <a:srgbClr val="000000"/>
              </a:buClr>
              <a:buNone/>
            </a:pPr>
            <a:r>
              <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Khoa </a:t>
            </a:r>
            <a:r>
              <a:rPr lang="en-US" altLang="vi-VN" sz="2800" b="1" u="sng"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học</a:t>
            </a:r>
            <a:endPar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TextBox 3">
            <a:extLst>
              <a:ext uri="{FF2B5EF4-FFF2-40B4-BE49-F238E27FC236}">
                <a16:creationId xmlns:a16="http://schemas.microsoft.com/office/drawing/2014/main" id="{DB65AD4B-A21E-3426-8247-7486A5B07409}"/>
              </a:ext>
            </a:extLst>
          </p:cNvPr>
          <p:cNvSpPr txBox="1"/>
          <p:nvPr/>
        </p:nvSpPr>
        <p:spPr>
          <a:xfrm>
            <a:off x="0" y="729342"/>
            <a:ext cx="12191999" cy="646331"/>
          </a:xfrm>
          <a:prstGeom prst="rect">
            <a:avLst/>
          </a:prstGeom>
          <a:noFill/>
        </p:spPr>
        <p:txBody>
          <a:bodyPr wrap="square">
            <a:spAutoFit/>
          </a:bodyPr>
          <a:lstStyle/>
          <a:p>
            <a:pPr algn="ctr" defTabSz="514350">
              <a:spcBef>
                <a:spcPct val="50000"/>
              </a:spcBef>
              <a:buClr>
                <a:srgbClr val="000000"/>
              </a:buClr>
              <a:defRPr/>
            </a:pP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Âm</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thanh</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trong</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cuộc</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sống</a:t>
            </a:r>
            <a:endParaRPr lang="en-US" alt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5" name="Title 1">
            <a:extLst>
              <a:ext uri="{FF2B5EF4-FFF2-40B4-BE49-F238E27FC236}">
                <a16:creationId xmlns:a16="http://schemas.microsoft.com/office/drawing/2014/main" id="{CB36AE93-0AE7-204A-AB5C-F6B8907A0124}"/>
              </a:ext>
            </a:extLst>
          </p:cNvPr>
          <p:cNvSpPr txBox="1">
            <a:spLocks/>
          </p:cNvSpPr>
          <p:nvPr/>
        </p:nvSpPr>
        <p:spPr>
          <a:xfrm>
            <a:off x="2057400" y="1752600"/>
            <a:ext cx="8229600" cy="646331"/>
          </a:xfrm>
          <a:prstGeom prst="rect">
            <a:avLst/>
          </a:prstGeom>
        </p:spPr>
        <p:txBody>
          <a:bodyPr>
            <a:normAutofit/>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r>
              <a:rPr lang="en-US" sz="3600" b="1" u="sng" kern="0" dirty="0">
                <a:solidFill>
                  <a:srgbClr val="0000FF"/>
                </a:solidFill>
                <a:latin typeface="Times New Roman" pitchFamily="18" charset="0"/>
                <a:cs typeface="Times New Roman" pitchFamily="18" charset="0"/>
              </a:rPr>
              <a:t>NỘI DUNG BÀI HỌC</a:t>
            </a:r>
          </a:p>
        </p:txBody>
      </p:sp>
      <p:sp>
        <p:nvSpPr>
          <p:cNvPr id="6" name="Content Placeholder 2">
            <a:extLst>
              <a:ext uri="{FF2B5EF4-FFF2-40B4-BE49-F238E27FC236}">
                <a16:creationId xmlns:a16="http://schemas.microsoft.com/office/drawing/2014/main" id="{6D065618-2AFB-8475-5E0F-7B1909AA4C79}"/>
              </a:ext>
            </a:extLst>
          </p:cNvPr>
          <p:cNvSpPr txBox="1">
            <a:spLocks/>
          </p:cNvSpPr>
          <p:nvPr/>
        </p:nvSpPr>
        <p:spPr>
          <a:xfrm>
            <a:off x="722085" y="2657707"/>
            <a:ext cx="11121571" cy="1981200"/>
          </a:xfrm>
          <a:prstGeom prst="rect">
            <a:avLst/>
          </a:prstGeom>
        </p:spPr>
        <p:txBody>
          <a:bodyPr>
            <a:no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514350" indent="-514350">
              <a:buFontTx/>
              <a:buAutoNum type="alphaUcPeriod"/>
            </a:pPr>
            <a:r>
              <a:rPr lang="en-US" sz="3200" b="1" kern="0" dirty="0">
                <a:solidFill>
                  <a:srgbClr val="0000FF"/>
                </a:solidFill>
                <a:latin typeface="Times New Roman" pitchFamily="18" charset="0"/>
                <a:cs typeface="Times New Roman" pitchFamily="18" charset="0"/>
              </a:rPr>
              <a:t>HOẠT ĐỘNG CƠ BẢN</a:t>
            </a:r>
          </a:p>
          <a:p>
            <a:pPr marL="514350" indent="-514350">
              <a:buFontTx/>
              <a:buNone/>
            </a:pPr>
            <a:r>
              <a:rPr lang="en-US" sz="3200" b="1" kern="0" dirty="0" err="1">
                <a:solidFill>
                  <a:srgbClr val="0000FF"/>
                </a:solidFill>
                <a:latin typeface="Times New Roman" pitchFamily="18" charset="0"/>
                <a:cs typeface="Times New Roman" pitchFamily="18" charset="0"/>
              </a:rPr>
              <a:t>Hoạt</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động</a:t>
            </a:r>
            <a:r>
              <a:rPr lang="en-US" sz="3200" b="1" kern="0" dirty="0">
                <a:solidFill>
                  <a:srgbClr val="0000FF"/>
                </a:solidFill>
                <a:latin typeface="Times New Roman" pitchFamily="18" charset="0"/>
                <a:cs typeface="Times New Roman" pitchFamily="18" charset="0"/>
              </a:rPr>
              <a:t> 1: </a:t>
            </a:r>
            <a:r>
              <a:rPr lang="en-US" sz="3200" b="1" kern="0" dirty="0" err="1">
                <a:solidFill>
                  <a:srgbClr val="0000FF"/>
                </a:solidFill>
                <a:latin typeface="Times New Roman" pitchFamily="18" charset="0"/>
                <a:cs typeface="Times New Roman" pitchFamily="18" charset="0"/>
              </a:rPr>
              <a:t>Trao</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đổi</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về</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vai</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trò</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của</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âm</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thanh</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trong</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cuộc</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sống</a:t>
            </a:r>
            <a:endParaRPr lang="en-US" sz="3200" b="1" kern="0" dirty="0">
              <a:solidFill>
                <a:srgbClr val="0000FF"/>
              </a:solidFill>
              <a:latin typeface="Times New Roman" pitchFamily="18" charset="0"/>
              <a:cs typeface="Times New Roman" pitchFamily="18" charset="0"/>
            </a:endParaRPr>
          </a:p>
          <a:p>
            <a:pPr marL="514350" indent="-514350">
              <a:buFontTx/>
              <a:buNone/>
            </a:pPr>
            <a:r>
              <a:rPr lang="en-US" sz="3200" b="1" kern="0" dirty="0" err="1">
                <a:solidFill>
                  <a:srgbClr val="0000FF"/>
                </a:solidFill>
                <a:latin typeface="Times New Roman" pitchFamily="18" charset="0"/>
                <a:cs typeface="Times New Roman" pitchFamily="18" charset="0"/>
              </a:rPr>
              <a:t>Hoạt</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động</a:t>
            </a:r>
            <a:r>
              <a:rPr lang="en-US" sz="3200" b="1" kern="0" dirty="0">
                <a:solidFill>
                  <a:srgbClr val="0000FF"/>
                </a:solidFill>
                <a:latin typeface="Times New Roman" pitchFamily="18" charset="0"/>
                <a:cs typeface="Times New Roman" pitchFamily="18" charset="0"/>
              </a:rPr>
              <a:t> 2: </a:t>
            </a:r>
            <a:r>
              <a:rPr lang="en-US" sz="3200" b="1" kern="0" dirty="0" err="1">
                <a:solidFill>
                  <a:srgbClr val="0000FF"/>
                </a:solidFill>
                <a:latin typeface="Times New Roman" pitchFamily="18" charset="0"/>
                <a:cs typeface="Times New Roman" pitchFamily="18" charset="0"/>
              </a:rPr>
              <a:t>Lợi</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ích</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của</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việc</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ghi</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lại</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âm</a:t>
            </a:r>
            <a:r>
              <a:rPr lang="en-US" sz="3200" b="1" kern="0" dirty="0">
                <a:solidFill>
                  <a:srgbClr val="0000FF"/>
                </a:solidFill>
                <a:latin typeface="Times New Roman" pitchFamily="18" charset="0"/>
                <a:cs typeface="Times New Roman" pitchFamily="18" charset="0"/>
              </a:rPr>
              <a:t> </a:t>
            </a:r>
            <a:r>
              <a:rPr lang="en-US" sz="3200" b="1" kern="0" dirty="0" err="1">
                <a:solidFill>
                  <a:srgbClr val="0000FF"/>
                </a:solidFill>
                <a:latin typeface="Times New Roman" pitchFamily="18" charset="0"/>
                <a:cs typeface="Times New Roman" pitchFamily="18" charset="0"/>
              </a:rPr>
              <a:t>thanh</a:t>
            </a:r>
            <a:r>
              <a:rPr lang="en-US" sz="3200" b="1" kern="0" dirty="0">
                <a:solidFill>
                  <a:srgbClr val="0000FF"/>
                </a:solidFill>
                <a:latin typeface="Times New Roman" pitchFamily="18" charset="0"/>
                <a:cs typeface="Times New Roman" pitchFamily="18" charset="0"/>
              </a:rPr>
              <a:t>.</a:t>
            </a:r>
          </a:p>
          <a:p>
            <a:pPr marL="514350" indent="-514350">
              <a:buFontTx/>
              <a:buNone/>
            </a:pPr>
            <a:endParaRPr lang="en-US" sz="3200" b="1" kern="0" dirty="0">
              <a:solidFill>
                <a:srgbClr val="0000FF"/>
              </a:solidFill>
              <a:latin typeface="Times New Roman" pitchFamily="18" charset="0"/>
              <a:cs typeface="Times New Roman" pitchFamily="18" charset="0"/>
            </a:endParaRPr>
          </a:p>
          <a:p>
            <a:pPr marL="514350" indent="-514350">
              <a:buFontTx/>
              <a:buNone/>
            </a:pPr>
            <a:endParaRPr lang="en-US" sz="3200" b="1" kern="0" dirty="0">
              <a:solidFill>
                <a:srgbClr val="0000FF"/>
              </a:solidFill>
              <a:latin typeface="Times New Roman" pitchFamily="18" charset="0"/>
              <a:cs typeface="Times New Roman" pitchFamily="18" charset="0"/>
            </a:endParaRPr>
          </a:p>
        </p:txBody>
      </p:sp>
      <p:sp>
        <p:nvSpPr>
          <p:cNvPr id="7" name="Content Placeholder 2">
            <a:extLst>
              <a:ext uri="{FF2B5EF4-FFF2-40B4-BE49-F238E27FC236}">
                <a16:creationId xmlns:a16="http://schemas.microsoft.com/office/drawing/2014/main" id="{35B59C08-35CC-5D5E-870C-B7FD75D13111}"/>
              </a:ext>
            </a:extLst>
          </p:cNvPr>
          <p:cNvSpPr txBox="1">
            <a:spLocks/>
          </p:cNvSpPr>
          <p:nvPr/>
        </p:nvSpPr>
        <p:spPr>
          <a:xfrm>
            <a:off x="689428" y="4415527"/>
            <a:ext cx="10363200" cy="1219200"/>
          </a:xfrm>
          <a:prstGeom prst="rect">
            <a:avLst/>
          </a:prstGeom>
        </p:spPr>
        <p:txBody>
          <a:bodyPr vert="horz" lIns="91440" tIns="45720" rIns="91440" bIns="45720" rtlCol="0">
            <a:noAutofit/>
          </a:bodyPr>
          <a:lstStyle/>
          <a:p>
            <a:pPr>
              <a:spcBef>
                <a:spcPct val="20000"/>
              </a:spcBef>
              <a:defRPr/>
            </a:pPr>
            <a:r>
              <a:rPr lang="en-US" sz="3200" b="1" dirty="0" err="1">
                <a:solidFill>
                  <a:srgbClr val="0000FF"/>
                </a:solidFill>
                <a:latin typeface="Times New Roman" pitchFamily="18" charset="0"/>
                <a:cs typeface="Times New Roman" pitchFamily="18" charset="0"/>
              </a:rPr>
              <a:t>Hoạt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3: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loại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ồn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nguồn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ồn</a:t>
            </a:r>
            <a:r>
              <a:rPr lang="en-US" sz="3200" b="1" dirty="0">
                <a:solidFill>
                  <a:srgbClr val="0000FF"/>
                </a:solidFill>
                <a:latin typeface="Times New Roman" pitchFamily="18" charset="0"/>
                <a:cs typeface="Times New Roman" pitchFamily="18" charset="0"/>
              </a:rPr>
              <a:t>.</a:t>
            </a:r>
          </a:p>
          <a:p>
            <a:pPr>
              <a:spcBef>
                <a:spcPct val="20000"/>
              </a:spcBef>
              <a:defRPr/>
            </a:pPr>
            <a:r>
              <a:rPr lang="en-US" sz="3200" b="1" dirty="0" err="1">
                <a:solidFill>
                  <a:srgbClr val="0000FF"/>
                </a:solidFill>
                <a:latin typeface="Times New Roman" pitchFamily="18" charset="0"/>
                <a:cs typeface="Times New Roman" pitchFamily="18" charset="0"/>
              </a:rPr>
              <a:t>Hoạt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4: </a:t>
            </a:r>
            <a:r>
              <a:rPr lang="en-US" sz="3200" b="1" dirty="0" err="1">
                <a:solidFill>
                  <a:srgbClr val="0000FF"/>
                </a:solidFill>
                <a:latin typeface="Times New Roman" pitchFamily="18" charset="0"/>
                <a:cs typeface="Times New Roman" pitchFamily="18" charset="0"/>
              </a:rPr>
              <a:t>Tác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ồn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phòng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chống</a:t>
            </a:r>
            <a:r>
              <a:rPr lang="en-US" sz="32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506926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
            <a:ext cx="11887200" cy="1371600"/>
          </a:xfrm>
        </p:spPr>
        <p:txBody>
          <a:bodyPr>
            <a:noAutofit/>
          </a:bodyPr>
          <a:lstStyle/>
          <a:p>
            <a:pPr algn="just"/>
            <a:r>
              <a:rPr lang="en-US" sz="3200" b="1" dirty="0" err="1">
                <a:solidFill>
                  <a:srgbClr val="0000FF"/>
                </a:solidFill>
                <a:latin typeface="Times New Roman" pitchFamily="18" charset="0"/>
                <a:cs typeface="Times New Roman" pitchFamily="18" charset="0"/>
              </a:rPr>
              <a:t>Hoạt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1: </a:t>
            </a:r>
            <a:r>
              <a:rPr lang="en-US" sz="3200" b="1" dirty="0" err="1">
                <a:solidFill>
                  <a:srgbClr val="0000FF"/>
                </a:solidFill>
                <a:latin typeface="Times New Roman" pitchFamily="18" charset="0"/>
                <a:cs typeface="Times New Roman" pitchFamily="18" charset="0"/>
              </a:rPr>
              <a:t>Trao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đổi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cuộc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sống</a:t>
            </a:r>
            <a:r>
              <a:rPr lang="en-US" sz="3200" b="1" dirty="0">
                <a:solidFill>
                  <a:srgbClr val="0000FF"/>
                </a:solidFill>
                <a:latin typeface="Times New Roman" pitchFamily="18" charset="0"/>
                <a:cs typeface="Times New Roman" pitchFamily="18" charset="0"/>
              </a:rPr>
              <a:t>.</a:t>
            </a:r>
            <a:br>
              <a:rPr lang="en-US" sz="3200" b="1" dirty="0">
                <a:solidFill>
                  <a:srgbClr val="0000FF"/>
                </a:solidFill>
                <a:latin typeface="Times New Roman" pitchFamily="18" charset="0"/>
                <a:cs typeface="Times New Roman" pitchFamily="18" charset="0"/>
              </a:rPr>
            </a:b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hãy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quan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lờ</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câu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hỏi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cuộc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sống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chúng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sử</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dụng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gì</a:t>
            </a:r>
            <a:r>
              <a:rPr lang="en-US" sz="3200" b="1" dirty="0">
                <a:solidFill>
                  <a:srgbClr val="0000FF"/>
                </a:solidFill>
                <a:latin typeface="Times New Roman" pitchFamily="18" charset="0"/>
                <a:cs typeface="Times New Roman" pitchFamily="18" charset="0"/>
              </a:rPr>
              <a:t>?</a:t>
            </a:r>
          </a:p>
        </p:txBody>
      </p:sp>
      <p:sp>
        <p:nvSpPr>
          <p:cNvPr id="6" name="Title 1"/>
          <p:cNvSpPr txBox="1">
            <a:spLocks/>
          </p:cNvSpPr>
          <p:nvPr/>
        </p:nvSpPr>
        <p:spPr>
          <a:xfrm>
            <a:off x="1981200" y="1295400"/>
            <a:ext cx="8229600" cy="1143000"/>
          </a:xfrm>
          <a:prstGeom prst="rect">
            <a:avLst/>
          </a:prstGeom>
        </p:spPr>
        <p:txBody>
          <a:bodyPr vert="horz" lIns="91440" tIns="45720" rIns="91440" bIns="45720" rtlCol="0" anchor="ctr">
            <a:normAutofit/>
          </a:bodyPr>
          <a:lstStyle/>
          <a:p>
            <a:pPr>
              <a:spcBef>
                <a:spcPct val="0"/>
              </a:spcBef>
              <a:defRPr/>
            </a:pPr>
            <a:endParaRPr lang="en-US" sz="2400" dirty="0">
              <a:solidFill>
                <a:schemeClr val="bg1"/>
              </a:solidFill>
              <a:latin typeface="Times New Roman" pitchFamily="18" charset="0"/>
              <a:ea typeface="+mj-ea"/>
              <a:cs typeface="Times New Roman" pitchFamily="18" charset="0"/>
            </a:endParaRPr>
          </a:p>
        </p:txBody>
      </p:sp>
      <p:pic>
        <p:nvPicPr>
          <p:cNvPr id="1026" name="Picture 2" descr="C:\Users\Admin\Pictures\cc1_wxun.jpg"/>
          <p:cNvPicPr>
            <a:picLocks noGrp="1" noChangeAspect="1" noChangeArrowheads="1"/>
          </p:cNvPicPr>
          <p:nvPr>
            <p:ph idx="1"/>
          </p:nvPr>
        </p:nvPicPr>
        <p:blipFill>
          <a:blip r:embed="rId2"/>
          <a:srcRect/>
          <a:stretch>
            <a:fillRect/>
          </a:stretch>
        </p:blipFill>
        <p:spPr bwMode="auto">
          <a:xfrm>
            <a:off x="304800" y="1600201"/>
            <a:ext cx="5715000" cy="2452687"/>
          </a:xfrm>
          <a:prstGeom prst="rect">
            <a:avLst/>
          </a:prstGeom>
          <a:noFill/>
        </p:spPr>
      </p:pic>
      <p:pic>
        <p:nvPicPr>
          <p:cNvPr id="1027" name="Picture 3" descr="C:\Users\Admin\Pictures\1_WZBS.png"/>
          <p:cNvPicPr>
            <a:picLocks noChangeAspect="1" noChangeArrowheads="1"/>
          </p:cNvPicPr>
          <p:nvPr/>
        </p:nvPicPr>
        <p:blipFill>
          <a:blip r:embed="rId3"/>
          <a:srcRect/>
          <a:stretch>
            <a:fillRect/>
          </a:stretch>
        </p:blipFill>
        <p:spPr bwMode="auto">
          <a:xfrm>
            <a:off x="6019800" y="1600200"/>
            <a:ext cx="5867400" cy="2438400"/>
          </a:xfrm>
          <a:prstGeom prst="rect">
            <a:avLst/>
          </a:prstGeom>
          <a:noFill/>
        </p:spPr>
      </p:pic>
      <p:pic>
        <p:nvPicPr>
          <p:cNvPr id="1028" name="Picture 4" descr="C:\Users\Admin\Pictures\unnamed (3).jpg"/>
          <p:cNvPicPr>
            <a:picLocks noChangeAspect="1" noChangeArrowheads="1"/>
          </p:cNvPicPr>
          <p:nvPr/>
        </p:nvPicPr>
        <p:blipFill>
          <a:blip r:embed="rId4"/>
          <a:srcRect/>
          <a:stretch>
            <a:fillRect/>
          </a:stretch>
        </p:blipFill>
        <p:spPr bwMode="auto">
          <a:xfrm>
            <a:off x="304800" y="4038600"/>
            <a:ext cx="5715000" cy="2590800"/>
          </a:xfrm>
          <a:prstGeom prst="rect">
            <a:avLst/>
          </a:prstGeom>
          <a:noFill/>
        </p:spPr>
      </p:pic>
      <p:pic>
        <p:nvPicPr>
          <p:cNvPr id="1029" name="Picture 5" descr="C:\Users\Admin\Pictures\unnamed (4).jpg"/>
          <p:cNvPicPr>
            <a:picLocks noChangeAspect="1" noChangeArrowheads="1"/>
          </p:cNvPicPr>
          <p:nvPr/>
        </p:nvPicPr>
        <p:blipFill>
          <a:blip r:embed="rId5"/>
          <a:srcRect/>
          <a:stretch>
            <a:fillRect/>
          </a:stretch>
        </p:blipFill>
        <p:spPr bwMode="auto">
          <a:xfrm>
            <a:off x="6019800" y="4038600"/>
            <a:ext cx="5867400" cy="2590800"/>
          </a:xfrm>
          <a:prstGeom prst="rect">
            <a:avLst/>
          </a:prstGeom>
          <a:noFill/>
        </p:spPr>
      </p:pic>
    </p:spTree>
    <p:extLst>
      <p:ext uri="{BB962C8B-B14F-4D97-AF65-F5344CB8AC3E}">
        <p14:creationId xmlns:p14="http://schemas.microsoft.com/office/powerpoint/2010/main" val="84759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linds(horizontal)">
                                      <p:cBhvr>
                                        <p:cTn id="2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66064858"/>
              </p:ext>
            </p:extLst>
          </p:nvPr>
        </p:nvGraphicFramePr>
        <p:xfrm>
          <a:off x="0" y="381001"/>
          <a:ext cx="12115800" cy="6476998"/>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807382">
                <a:tc>
                  <a:txBody>
                    <a:bodyPr/>
                    <a:lstStyle/>
                    <a:p>
                      <a:pPr algn="ctr"/>
                      <a:r>
                        <a:rPr lang="en-US" sz="3200" dirty="0" err="1">
                          <a:latin typeface="Times New Roman" panose="02020603050405020304" pitchFamily="18" charset="0"/>
                          <a:cs typeface="Times New Roman" panose="02020603050405020304" pitchFamily="18" charset="0"/>
                        </a:rPr>
                        <a:t>Hình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ảnh</a:t>
                      </a:r>
                      <a:endParaRPr lang="en-US" sz="3200"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endParaRPr lang="en-US" sz="3200" dirty="0">
                        <a:latin typeface="Times New Roman" panose="02020603050405020304" pitchFamily="18" charset="0"/>
                        <a:cs typeface="Times New Roman" panose="02020603050405020304" pitchFamily="18" charset="0"/>
                      </a:endParaRPr>
                    </a:p>
                  </a:txBody>
                  <a:tcPr anchor="ctr"/>
                </a:tc>
                <a:tc>
                  <a:txBody>
                    <a:bodyPr/>
                    <a:lstStyle/>
                    <a:p>
                      <a:pPr algn="ct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endParaRPr lang="en-US" sz="3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1417404">
                <a:tc>
                  <a:txBody>
                    <a:bodyPr/>
                    <a:lstStyle/>
                    <a:p>
                      <a:endParaRPr lang="en-US" dirty="0"/>
                    </a:p>
                  </a:txBody>
                  <a:tcPr/>
                </a:tc>
                <a:tc>
                  <a:txBody>
                    <a:bodyPr/>
                    <a:lstStyle/>
                    <a:p>
                      <a:pPr algn="ctr"/>
                      <a:r>
                        <a:rPr lang="en-US" sz="3200" dirty="0" err="1">
                          <a:latin typeface="Times New Roman" pitchFamily="18" charset="0"/>
                          <a:cs typeface="Times New Roman" pitchFamily="18" charset="0"/>
                        </a:rPr>
                        <a:t>Tiếng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cồng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chiêng</a:t>
                      </a:r>
                      <a:endParaRPr lang="en-US" sz="3200" dirty="0">
                        <a:latin typeface="Times New Roman" pitchFamily="18" charset="0"/>
                        <a:cs typeface="Times New Roman" pitchFamily="18" charset="0"/>
                      </a:endParaRPr>
                    </a:p>
                  </a:txBody>
                  <a:tcPr anchor="ctr"/>
                </a:tc>
                <a:tc>
                  <a:txBody>
                    <a:bodyPr/>
                    <a:lstStyle/>
                    <a:p>
                      <a:pPr algn="ctr"/>
                      <a:r>
                        <a:rPr lang="en-US" sz="3200" dirty="0" err="1">
                          <a:latin typeface="Times New Roman" pitchFamily="18" charset="0"/>
                          <a:cs typeface="Times New Roman" pitchFamily="18" charset="0"/>
                        </a:rPr>
                        <a:t>Thưởng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thức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âm</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nhạc</a:t>
                      </a:r>
                      <a:endParaRPr lang="en-US" sz="3200" dirty="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1417404">
                <a:tc>
                  <a:txBody>
                    <a:bodyPr/>
                    <a:lstStyle/>
                    <a:p>
                      <a:endParaRPr lang="en-US" dirty="0"/>
                    </a:p>
                  </a:txBody>
                  <a:tcPr/>
                </a:tc>
                <a:tc>
                  <a:txBody>
                    <a:bodyPr/>
                    <a:lstStyle/>
                    <a:p>
                      <a:pPr algn="ctr"/>
                      <a:r>
                        <a:rPr lang="en-US" sz="3200" dirty="0" err="1">
                          <a:latin typeface="Times New Roman" pitchFamily="18" charset="0"/>
                          <a:cs typeface="Times New Roman" pitchFamily="18" charset="0"/>
                        </a:rPr>
                        <a:t>Tiếng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trò</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chuyện</a:t>
                      </a:r>
                      <a:endParaRPr lang="en-US" sz="3200" dirty="0">
                        <a:latin typeface="Times New Roman" pitchFamily="18" charset="0"/>
                        <a:cs typeface="Times New Roman" pitchFamily="18" charset="0"/>
                      </a:endParaRPr>
                    </a:p>
                  </a:txBody>
                  <a:tcPr anchor="ctr"/>
                </a:tc>
                <a:tc>
                  <a:txBody>
                    <a:bodyPr/>
                    <a:lstStyle/>
                    <a:p>
                      <a:pPr algn="ct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tâm</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tư</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tình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cảm</a:t>
                      </a:r>
                      <a:endParaRPr lang="en-US" sz="3200"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1417404">
                <a:tc>
                  <a:txBody>
                    <a:bodyPr/>
                    <a:lstStyle/>
                    <a:p>
                      <a:endParaRPr lang="en-US" dirty="0"/>
                    </a:p>
                  </a:txBody>
                  <a:tcPr/>
                </a:tc>
                <a:tc>
                  <a:txBody>
                    <a:bodyPr/>
                    <a:lstStyle/>
                    <a:p>
                      <a:pPr algn="ctr"/>
                      <a:r>
                        <a:rPr lang="en-US" sz="3200" dirty="0" err="1">
                          <a:latin typeface="Times New Roman" pitchFamily="18" charset="0"/>
                          <a:cs typeface="Times New Roman" pitchFamily="18" charset="0"/>
                        </a:rPr>
                        <a:t>Tiếng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còi</a:t>
                      </a:r>
                      <a:endParaRPr lang="en-US" sz="3200" dirty="0">
                        <a:latin typeface="Times New Roman" pitchFamily="18" charset="0"/>
                        <a:cs typeface="Times New Roman" pitchFamily="18" charset="0"/>
                      </a:endParaRPr>
                    </a:p>
                  </a:txBody>
                  <a:tcPr anchor="ctr"/>
                </a:tc>
                <a:tc>
                  <a:txBody>
                    <a:bodyPr/>
                    <a:lstStyle/>
                    <a:p>
                      <a:pPr algn="ctr"/>
                      <a:r>
                        <a:rPr lang="en-US" sz="3200" dirty="0" err="1">
                          <a:latin typeface="Times New Roman" pitchFamily="18" charset="0"/>
                          <a:cs typeface="Times New Roman" pitchFamily="18" charset="0"/>
                        </a:rPr>
                        <a:t>Báo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hiệu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tránh</a:t>
                      </a:r>
                      <a:r>
                        <a:rPr lang="en-US" sz="3200" baseline="0" dirty="0">
                          <a:latin typeface="Times New Roman" pitchFamily="18" charset="0"/>
                          <a:cs typeface="Times New Roman" pitchFamily="18" charset="0"/>
                        </a:rPr>
                        <a:t> tai </a:t>
                      </a:r>
                      <a:r>
                        <a:rPr lang="en-US" sz="3200" baseline="0" dirty="0" err="1">
                          <a:latin typeface="Times New Roman" pitchFamily="18" charset="0"/>
                          <a:cs typeface="Times New Roman" pitchFamily="18" charset="0"/>
                        </a:rPr>
                        <a:t>nạn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giao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thông</a:t>
                      </a:r>
                      <a:endParaRPr lang="en-US" sz="3200" dirty="0">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r h="1417404">
                <a:tc>
                  <a:txBody>
                    <a:bodyPr/>
                    <a:lstStyle/>
                    <a:p>
                      <a:endParaRPr lang="en-US" dirty="0"/>
                    </a:p>
                  </a:txBody>
                  <a:tcPr/>
                </a:tc>
                <a:tc>
                  <a:txBody>
                    <a:bodyPr/>
                    <a:lstStyle/>
                    <a:p>
                      <a:pPr algn="ctr"/>
                      <a:r>
                        <a:rPr lang="en-US" sz="3200" dirty="0" err="1">
                          <a:latin typeface="Times New Roman" pitchFamily="18" charset="0"/>
                          <a:cs typeface="Times New Roman" pitchFamily="18" charset="0"/>
                        </a:rPr>
                        <a:t>Tiếng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nói</a:t>
                      </a:r>
                      <a:r>
                        <a:rPr lang="en-US" sz="3200" baseline="0" dirty="0">
                          <a:latin typeface="Times New Roman" pitchFamily="18" charset="0"/>
                          <a:cs typeface="Times New Roman" pitchFamily="18" charset="0"/>
                        </a:rPr>
                        <a:t> ( </a:t>
                      </a:r>
                      <a:r>
                        <a:rPr lang="en-US" sz="3200" baseline="0" dirty="0" err="1">
                          <a:latin typeface="Times New Roman" pitchFamily="18" charset="0"/>
                          <a:cs typeface="Times New Roman" pitchFamily="18" charset="0"/>
                        </a:rPr>
                        <a:t>giảng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bài</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nchor="ctr"/>
                </a:tc>
                <a:tc>
                  <a:txBody>
                    <a:bodyPr/>
                    <a:lstStyle/>
                    <a:p>
                      <a:pPr algn="ctr"/>
                      <a:r>
                        <a:rPr lang="en-US" sz="3200" dirty="0" err="1">
                          <a:latin typeface="Times New Roman" pitchFamily="18" charset="0"/>
                          <a:cs typeface="Times New Roman" pitchFamily="18" charset="0"/>
                        </a:rPr>
                        <a:t>Học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tập</a:t>
                      </a:r>
                      <a:endParaRPr lang="en-US" sz="3200" dirty="0">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bl>
          </a:graphicData>
        </a:graphic>
      </p:graphicFrame>
      <p:sp>
        <p:nvSpPr>
          <p:cNvPr id="4" name="Title 1"/>
          <p:cNvSpPr txBox="1">
            <a:spLocks/>
          </p:cNvSpPr>
          <p:nvPr/>
        </p:nvSpPr>
        <p:spPr>
          <a:xfrm>
            <a:off x="1828800" y="685800"/>
            <a:ext cx="8686800" cy="5715000"/>
          </a:xfrm>
          <a:prstGeom prst="rect">
            <a:avLst/>
          </a:prstGeom>
        </p:spPr>
        <p:txBody>
          <a:bodyPr vert="horz" lIns="91440" tIns="45720" rIns="91440" bIns="45720" rtlCol="0" anchor="ctr">
            <a:noAutofit/>
          </a:bodyPr>
          <a:lstStyle/>
          <a:p>
            <a:pPr>
              <a:spcBef>
                <a:spcPct val="0"/>
              </a:spcBef>
              <a:defRPr/>
            </a:pPr>
            <a:endParaRPr lang="vi-VN" sz="1600" b="1" i="1" dirty="0">
              <a:solidFill>
                <a:srgbClr val="FFC000"/>
              </a:solidFill>
              <a:latin typeface="Times New Roman" pitchFamily="18" charset="0"/>
              <a:ea typeface="+mj-ea"/>
              <a:cs typeface="Times New Roman" pitchFamily="18" charset="0"/>
            </a:endParaRPr>
          </a:p>
        </p:txBody>
      </p:sp>
      <p:pic>
        <p:nvPicPr>
          <p:cNvPr id="7" name="Picture 2" descr="C:\Users\Admin\Pictures\cc1_wxun.jpg"/>
          <p:cNvPicPr>
            <a:picLocks noChangeAspect="1" noChangeArrowheads="1"/>
          </p:cNvPicPr>
          <p:nvPr/>
        </p:nvPicPr>
        <p:blipFill>
          <a:blip r:embed="rId2" cstate="print"/>
          <a:srcRect/>
          <a:stretch>
            <a:fillRect/>
          </a:stretch>
        </p:blipFill>
        <p:spPr bwMode="auto">
          <a:xfrm>
            <a:off x="575728" y="1210886"/>
            <a:ext cx="2615474" cy="1219200"/>
          </a:xfrm>
          <a:prstGeom prst="rect">
            <a:avLst/>
          </a:prstGeom>
          <a:noFill/>
        </p:spPr>
      </p:pic>
      <p:pic>
        <p:nvPicPr>
          <p:cNvPr id="8" name="Picture 3" descr="C:\Users\Admin\Pictures\1_WZBS.png"/>
          <p:cNvPicPr>
            <a:picLocks noChangeAspect="1" noChangeArrowheads="1"/>
          </p:cNvPicPr>
          <p:nvPr/>
        </p:nvPicPr>
        <p:blipFill>
          <a:blip r:embed="rId3"/>
          <a:srcRect/>
          <a:stretch>
            <a:fillRect/>
          </a:stretch>
        </p:blipFill>
        <p:spPr bwMode="auto">
          <a:xfrm>
            <a:off x="626165" y="2675155"/>
            <a:ext cx="2514600" cy="1263984"/>
          </a:xfrm>
          <a:prstGeom prst="rect">
            <a:avLst/>
          </a:prstGeom>
          <a:noFill/>
        </p:spPr>
      </p:pic>
      <p:pic>
        <p:nvPicPr>
          <p:cNvPr id="9" name="Picture 4" descr="C:\Users\Admin\Pictures\unnamed (3).jpg"/>
          <p:cNvPicPr>
            <a:picLocks noChangeAspect="1" noChangeArrowheads="1"/>
          </p:cNvPicPr>
          <p:nvPr/>
        </p:nvPicPr>
        <p:blipFill>
          <a:blip r:embed="rId4"/>
          <a:srcRect/>
          <a:stretch>
            <a:fillRect/>
          </a:stretch>
        </p:blipFill>
        <p:spPr bwMode="auto">
          <a:xfrm>
            <a:off x="609600" y="4225591"/>
            <a:ext cx="2438400" cy="1235161"/>
          </a:xfrm>
          <a:prstGeom prst="rect">
            <a:avLst/>
          </a:prstGeom>
          <a:noFill/>
        </p:spPr>
      </p:pic>
      <p:pic>
        <p:nvPicPr>
          <p:cNvPr id="10" name="Picture 5" descr="C:\Users\Admin\Pictures\unnamed (4).jpg"/>
          <p:cNvPicPr>
            <a:picLocks noChangeAspect="1" noChangeArrowheads="1"/>
          </p:cNvPicPr>
          <p:nvPr/>
        </p:nvPicPr>
        <p:blipFill>
          <a:blip r:embed="rId5"/>
          <a:srcRect/>
          <a:stretch>
            <a:fillRect/>
          </a:stretch>
        </p:blipFill>
        <p:spPr bwMode="auto">
          <a:xfrm>
            <a:off x="609600" y="5524500"/>
            <a:ext cx="2438400" cy="1295399"/>
          </a:xfrm>
          <a:prstGeom prst="rect">
            <a:avLst/>
          </a:prstGeom>
          <a:noFill/>
        </p:spPr>
      </p:pic>
    </p:spTree>
    <p:extLst>
      <p:ext uri="{BB962C8B-B14F-4D97-AF65-F5344CB8AC3E}">
        <p14:creationId xmlns:p14="http://schemas.microsoft.com/office/powerpoint/2010/main" val="205600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8313" y="1066800"/>
            <a:ext cx="8229600" cy="914400"/>
          </a:xfrm>
        </p:spPr>
        <p:txBody>
          <a:bodyPr>
            <a:normAutofit/>
          </a:bodyPr>
          <a:lstStyle/>
          <a:p>
            <a:r>
              <a:rPr lang="en-US" sz="2400" b="1" dirty="0" err="1">
                <a:solidFill>
                  <a:srgbClr val="FFC000"/>
                </a:solidFill>
                <a:latin typeface="Times New Roman" pitchFamily="18" charset="0"/>
                <a:cs typeface="Times New Roman" pitchFamily="18" charset="0"/>
              </a:rPr>
              <a:t>KẾT</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LUẬN</a:t>
            </a:r>
            <a:endParaRPr lang="en-US" sz="2400" b="1" dirty="0">
              <a:solidFill>
                <a:srgbClr val="FFC000"/>
              </a:solidFill>
              <a:latin typeface="Times New Roman" pitchFamily="18" charset="0"/>
              <a:cs typeface="Times New Roman" pitchFamily="18" charset="0"/>
            </a:endParaRPr>
          </a:p>
        </p:txBody>
      </p:sp>
      <p:sp>
        <p:nvSpPr>
          <p:cNvPr id="5" name="Oval 4"/>
          <p:cNvSpPr/>
          <p:nvPr/>
        </p:nvSpPr>
        <p:spPr>
          <a:xfrm>
            <a:off x="228600" y="2286000"/>
            <a:ext cx="4114800" cy="3124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itchFamily="18" charset="0"/>
                <a:cs typeface="Times New Roman" pitchFamily="18" charset="0"/>
              </a:rPr>
              <a: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t>:</a:t>
            </a:r>
          </a:p>
        </p:txBody>
      </p:sp>
      <p:sp>
        <p:nvSpPr>
          <p:cNvPr id="6" name="Rectangle 5"/>
          <p:cNvSpPr/>
          <p:nvPr/>
        </p:nvSpPr>
        <p:spPr>
          <a:xfrm>
            <a:off x="6934200" y="1676400"/>
            <a:ext cx="48006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tập</a:t>
            </a:r>
            <a:endParaRPr lang="en-US" sz="3200" dirty="0">
              <a:solidFill>
                <a:schemeClr val="tx1"/>
              </a:solidFill>
              <a:latin typeface="Times New Roman" pitchFamily="18" charset="0"/>
              <a:cs typeface="Times New Roman" pitchFamily="18" charset="0"/>
            </a:endParaRPr>
          </a:p>
        </p:txBody>
      </p:sp>
      <p:sp>
        <p:nvSpPr>
          <p:cNvPr id="7" name="Rectangle 6"/>
          <p:cNvSpPr/>
          <p:nvPr/>
        </p:nvSpPr>
        <p:spPr>
          <a:xfrm>
            <a:off x="6934200" y="2895600"/>
            <a:ext cx="48006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sp>
        <p:nvSpPr>
          <p:cNvPr id="8" name="Rectangle 7"/>
          <p:cNvSpPr/>
          <p:nvPr/>
        </p:nvSpPr>
        <p:spPr>
          <a:xfrm>
            <a:off x="6934200" y="4114800"/>
            <a:ext cx="48006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latin typeface="Times New Roman" pitchFamily="18" charset="0"/>
                <a:cs typeface="Times New Roman" pitchFamily="18" charset="0"/>
              </a:rPr>
              <a:t>Thưởng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nhạc</a:t>
            </a:r>
            <a:endParaRPr lang="en-US" sz="3200" dirty="0">
              <a:latin typeface="Times New Roman" pitchFamily="18" charset="0"/>
              <a:cs typeface="Times New Roman" pitchFamily="18" charset="0"/>
            </a:endParaRPr>
          </a:p>
        </p:txBody>
      </p:sp>
      <p:sp>
        <p:nvSpPr>
          <p:cNvPr id="9" name="Rectangle 8"/>
          <p:cNvSpPr/>
          <p:nvPr/>
        </p:nvSpPr>
        <p:spPr>
          <a:xfrm>
            <a:off x="6934200" y="5410200"/>
            <a:ext cx="48006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tai </a:t>
            </a:r>
            <a:r>
              <a:rPr lang="en-US" sz="3200" dirty="0" err="1">
                <a:latin typeface="Times New Roman" pitchFamily="18" charset="0"/>
                <a:cs typeface="Times New Roman" pitchFamily="18" charset="0"/>
              </a:rPr>
              <a:t>nạn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endParaRPr lang="en-US" sz="3200" dirty="0">
              <a:latin typeface="Times New Roman" pitchFamily="18" charset="0"/>
              <a:cs typeface="Times New Roman" pitchFamily="18" charset="0"/>
            </a:endParaRPr>
          </a:p>
        </p:txBody>
      </p:sp>
      <p:cxnSp>
        <p:nvCxnSpPr>
          <p:cNvPr id="13" name="Straight Arrow Connector 12"/>
          <p:cNvCxnSpPr>
            <a:cxnSpLocks/>
          </p:cNvCxnSpPr>
          <p:nvPr/>
        </p:nvCxnSpPr>
        <p:spPr>
          <a:xfrm flipV="1">
            <a:off x="4267200" y="2073069"/>
            <a:ext cx="2667000" cy="110391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a:cxnSpLocks/>
            <a:stCxn id="5" idx="6"/>
            <a:endCxn id="7" idx="1"/>
          </p:cNvCxnSpPr>
          <p:nvPr/>
        </p:nvCxnSpPr>
        <p:spPr>
          <a:xfrm flipV="1">
            <a:off x="4343400" y="3352800"/>
            <a:ext cx="2590800" cy="4953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a:cxnSpLocks/>
            <a:endCxn id="8" idx="1"/>
          </p:cNvCxnSpPr>
          <p:nvPr/>
        </p:nvCxnSpPr>
        <p:spPr>
          <a:xfrm>
            <a:off x="4343400" y="4267200"/>
            <a:ext cx="2590800" cy="3048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a:cxnSpLocks/>
          </p:cNvCxnSpPr>
          <p:nvPr/>
        </p:nvCxnSpPr>
        <p:spPr>
          <a:xfrm>
            <a:off x="4076700" y="4720259"/>
            <a:ext cx="2857500" cy="11090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Text Box 8" descr="Thu Dong Nam 50">
            <a:extLst>
              <a:ext uri="{FF2B5EF4-FFF2-40B4-BE49-F238E27FC236}">
                <a16:creationId xmlns:a16="http://schemas.microsoft.com/office/drawing/2014/main" id="{5CE706BE-7DF6-522E-20B3-F7C3D456C920}"/>
              </a:ext>
            </a:extLst>
          </p:cNvPr>
          <p:cNvSpPr txBox="1">
            <a:spLocks noChangeArrowheads="1"/>
          </p:cNvSpPr>
          <p:nvPr/>
        </p:nvSpPr>
        <p:spPr bwMode="auto">
          <a:xfrm>
            <a:off x="0" y="0"/>
            <a:ext cx="12221172" cy="890987"/>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931" tIns="14465" rIns="28931" bIns="14465">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4350" fontAlgn="base">
              <a:spcBef>
                <a:spcPts val="0"/>
              </a:spcBef>
              <a:spcAft>
                <a:spcPct val="0"/>
              </a:spcAft>
              <a:buClr>
                <a:srgbClr val="000000"/>
              </a:buClr>
              <a:buNone/>
            </a:pP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ba</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14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2023</a:t>
            </a:r>
          </a:p>
          <a:p>
            <a:pPr algn="ctr" defTabSz="514350" fontAlgn="base">
              <a:spcBef>
                <a:spcPts val="0"/>
              </a:spcBef>
              <a:spcAft>
                <a:spcPct val="0"/>
              </a:spcAft>
              <a:buClr>
                <a:srgbClr val="000000"/>
              </a:buClr>
              <a:buNone/>
            </a:pPr>
            <a:r>
              <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Khoa </a:t>
            </a:r>
            <a:r>
              <a:rPr lang="en-US" altLang="vi-VN" sz="2800" b="1" u="sng"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học</a:t>
            </a:r>
            <a:endParaRPr lang="en-US" altLang="vi-VN" sz="2800" b="1" u="sng"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4" name="TextBox 13">
            <a:extLst>
              <a:ext uri="{FF2B5EF4-FFF2-40B4-BE49-F238E27FC236}">
                <a16:creationId xmlns:a16="http://schemas.microsoft.com/office/drawing/2014/main" id="{60644275-8745-BF48-25B0-C3DD5B3DA50E}"/>
              </a:ext>
            </a:extLst>
          </p:cNvPr>
          <p:cNvSpPr txBox="1"/>
          <p:nvPr/>
        </p:nvSpPr>
        <p:spPr>
          <a:xfrm>
            <a:off x="0" y="729342"/>
            <a:ext cx="12191999" cy="646331"/>
          </a:xfrm>
          <a:prstGeom prst="rect">
            <a:avLst/>
          </a:prstGeom>
          <a:noFill/>
        </p:spPr>
        <p:txBody>
          <a:bodyPr wrap="square">
            <a:spAutoFit/>
          </a:bodyPr>
          <a:lstStyle/>
          <a:p>
            <a:pPr algn="ctr" defTabSz="514350">
              <a:spcBef>
                <a:spcPct val="50000"/>
              </a:spcBef>
              <a:buClr>
                <a:srgbClr val="000000"/>
              </a:buClr>
              <a:defRPr/>
            </a:pP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Âm</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thanh</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trong</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cuộc</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sống</a:t>
            </a:r>
            <a:endParaRPr lang="en-US" alt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560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0972800" cy="1143000"/>
          </a:xfrm>
        </p:spPr>
        <p:txBody>
          <a:bodyPr>
            <a:normAutofit/>
          </a:bodyPr>
          <a:lstStyle/>
          <a:p>
            <a:pPr algn="l"/>
            <a:r>
              <a:rPr lang="en-US" sz="3200" b="1" dirty="0" err="1">
                <a:solidFill>
                  <a:srgbClr val="0000FF"/>
                </a:solidFill>
                <a:latin typeface="Times New Roman" pitchFamily="18" charset="0"/>
                <a:cs typeface="Times New Roman" pitchFamily="18" charset="0"/>
              </a:rPr>
              <a:t>Hoạt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2: </a:t>
            </a:r>
            <a:r>
              <a:rPr lang="en-US" sz="3200" b="1" dirty="0" err="1">
                <a:solidFill>
                  <a:srgbClr val="0000FF"/>
                </a:solidFill>
                <a:latin typeface="Times New Roman" pitchFamily="18" charset="0"/>
                <a:cs typeface="Times New Roman" pitchFamily="18" charset="0"/>
              </a:rPr>
              <a:t>Lợi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thanh</a:t>
            </a:r>
            <a:br>
              <a:rPr lang="en-US" sz="3200" b="1" dirty="0">
                <a:solidFill>
                  <a:srgbClr val="0000FF"/>
                </a:solidFill>
                <a:latin typeface="Times New Roman" pitchFamily="18" charset="0"/>
                <a:cs typeface="Times New Roman" pitchFamily="18" charset="0"/>
              </a:rPr>
            </a:br>
            <a:r>
              <a:rPr lang="en-US" sz="3200" b="1" dirty="0" err="1">
                <a:solidFill>
                  <a:srgbClr val="0000FF"/>
                </a:solidFill>
                <a:latin typeface="Times New Roman" pitchFamily="18" charset="0"/>
                <a:cs typeface="Times New Roman" pitchFamily="18" charset="0"/>
              </a:rPr>
              <a:t>Hãy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ra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yêu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thích</a:t>
            </a:r>
            <a:r>
              <a:rPr lang="en-US" sz="3200" b="1" dirty="0">
                <a:solidFill>
                  <a:srgbClr val="0000FF"/>
                </a:solidFill>
                <a:latin typeface="Times New Roman" pitchFamily="18" charset="0"/>
                <a:cs typeface="Times New Roman" pitchFamily="18" charset="0"/>
              </a:rPr>
              <a:t>.</a:t>
            </a:r>
          </a:p>
        </p:txBody>
      </p:sp>
      <p:sp>
        <p:nvSpPr>
          <p:cNvPr id="3" name="Content Placeholder 2"/>
          <p:cNvSpPr>
            <a:spLocks noGrp="1"/>
          </p:cNvSpPr>
          <p:nvPr>
            <p:ph sz="half" idx="1"/>
          </p:nvPr>
        </p:nvSpPr>
        <p:spPr/>
        <p:txBody>
          <a:bodyPr>
            <a:normAutofit/>
          </a:bodyPr>
          <a:lstStyle/>
          <a:p>
            <a:pPr marL="514350" indent="-514350">
              <a:buNone/>
            </a:pPr>
            <a:endParaRPr lang="vi-VN" sz="2200" b="1" dirty="0">
              <a:solidFill>
                <a:schemeClr val="bg1"/>
              </a:solidFill>
              <a:latin typeface="Times New Roman" pitchFamily="18" charset="0"/>
              <a:cs typeface="Times New Roman" pitchFamily="18" charset="0"/>
            </a:endParaRPr>
          </a:p>
          <a:p>
            <a:pPr marL="0" indent="0">
              <a:buNone/>
            </a:pPr>
            <a:endParaRPr lang="en-US" dirty="0">
              <a:solidFill>
                <a:schemeClr val="bg1"/>
              </a:solidFill>
              <a:latin typeface="+mj-lt"/>
            </a:endParaRPr>
          </a:p>
          <a:p>
            <a:pPr marL="0" indent="0">
              <a:buNone/>
            </a:pPr>
            <a:endParaRPr lang="en-US" dirty="0">
              <a:solidFill>
                <a:schemeClr val="bg1"/>
              </a:solidFill>
              <a:latin typeface="+mj-lt"/>
            </a:endParaRPr>
          </a:p>
          <a:p>
            <a:pPr marL="0" indent="0">
              <a:buNone/>
            </a:pPr>
            <a:endParaRPr lang="en-US" dirty="0">
              <a:solidFill>
                <a:schemeClr val="bg1"/>
              </a:solidFill>
              <a:latin typeface="+mj-lt"/>
            </a:endParaRPr>
          </a:p>
          <a:p>
            <a:pPr marL="0" indent="0">
              <a:buNone/>
            </a:pPr>
            <a:endParaRPr lang="en-US" sz="2400" dirty="0">
              <a:solidFill>
                <a:schemeClr val="bg1"/>
              </a:solidFill>
              <a:latin typeface="Times New Roman" pitchFamily="18" charset="0"/>
              <a:cs typeface="Times New Roman" pitchFamily="18" charset="0"/>
            </a:endParaRPr>
          </a:p>
          <a:p>
            <a:pPr marL="0" indent="0">
              <a:buNone/>
            </a:pPr>
            <a:endParaRPr lang="en-US" sz="2400" dirty="0">
              <a:solidFill>
                <a:schemeClr val="bg1"/>
              </a:solidFill>
              <a:latin typeface="Times New Roman" pitchFamily="18" charset="0"/>
              <a:cs typeface="Times New Roman" pitchFamily="18" charset="0"/>
            </a:endParaRPr>
          </a:p>
          <a:p>
            <a:pPr marL="0" indent="0">
              <a:buNone/>
            </a:pPr>
            <a:endParaRPr lang="en-US" sz="2400" dirty="0">
              <a:solidFill>
                <a:schemeClr val="bg1"/>
              </a:solidFill>
              <a:latin typeface="Times New Roman" pitchFamily="18" charset="0"/>
              <a:cs typeface="Times New Roman" pitchFamily="18" charset="0"/>
            </a:endParaRPr>
          </a:p>
        </p:txBody>
      </p:sp>
      <p:sp>
        <p:nvSpPr>
          <p:cNvPr id="6" name="Content Placeholder 5"/>
          <p:cNvSpPr>
            <a:spLocks noGrp="1"/>
          </p:cNvSpPr>
          <p:nvPr>
            <p:ph sz="half" idx="2"/>
          </p:nvPr>
        </p:nvSpPr>
        <p:spPr>
          <a:xfrm>
            <a:off x="1050787" y="3286127"/>
            <a:ext cx="4038600" cy="533400"/>
          </a:xfrm>
        </p:spPr>
        <p:txBody>
          <a:bodyPr>
            <a:normAutofit/>
          </a:bodyPr>
          <a:lstStyle/>
          <a:p>
            <a:pPr algn="ctr">
              <a:buNone/>
            </a:pP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hót</a:t>
            </a:r>
            <a:endParaRPr lang="en-US" sz="2400" dirty="0">
              <a:latin typeface="Times New Roman" pitchFamily="18" charset="0"/>
              <a:cs typeface="Times New Roman" pitchFamily="18" charset="0"/>
            </a:endParaRPr>
          </a:p>
        </p:txBody>
      </p:sp>
      <p:pic>
        <p:nvPicPr>
          <p:cNvPr id="2050" name="Picture 2" descr="C:\Users\Admin\Pictures\tải xuống (5).jpg"/>
          <p:cNvPicPr>
            <a:picLocks noChangeAspect="1" noChangeArrowheads="1"/>
          </p:cNvPicPr>
          <p:nvPr/>
        </p:nvPicPr>
        <p:blipFill>
          <a:blip r:embed="rId3"/>
          <a:srcRect/>
          <a:stretch>
            <a:fillRect/>
          </a:stretch>
        </p:blipFill>
        <p:spPr bwMode="auto">
          <a:xfrm>
            <a:off x="609600" y="1447801"/>
            <a:ext cx="5257800" cy="1876425"/>
          </a:xfrm>
          <a:prstGeom prst="rect">
            <a:avLst/>
          </a:prstGeom>
          <a:noFill/>
        </p:spPr>
      </p:pic>
      <p:pic>
        <p:nvPicPr>
          <p:cNvPr id="2051" name="Picture 3" descr="C:\Users\Admin\Pictures\hat_ru_con_ngu__1-1.png"/>
          <p:cNvPicPr>
            <a:picLocks noChangeAspect="1" noChangeArrowheads="1"/>
          </p:cNvPicPr>
          <p:nvPr/>
        </p:nvPicPr>
        <p:blipFill>
          <a:blip r:embed="rId4"/>
          <a:srcRect/>
          <a:stretch>
            <a:fillRect/>
          </a:stretch>
        </p:blipFill>
        <p:spPr bwMode="auto">
          <a:xfrm>
            <a:off x="616226" y="3733800"/>
            <a:ext cx="5257800" cy="2590800"/>
          </a:xfrm>
          <a:prstGeom prst="rect">
            <a:avLst/>
          </a:prstGeom>
          <a:noFill/>
        </p:spPr>
      </p:pic>
      <p:sp>
        <p:nvSpPr>
          <p:cNvPr id="8" name="Content Placeholder 5"/>
          <p:cNvSpPr txBox="1">
            <a:spLocks/>
          </p:cNvSpPr>
          <p:nvPr/>
        </p:nvSpPr>
        <p:spPr>
          <a:xfrm>
            <a:off x="616226" y="6324600"/>
            <a:ext cx="4038600" cy="533400"/>
          </a:xfrm>
          <a:prstGeom prst="rect">
            <a:avLst/>
          </a:prstGeom>
        </p:spPr>
        <p:txBody>
          <a:bodyPr vert="horz" lIns="91440" tIns="45720" rIns="91440" bIns="45720" rtlCol="0">
            <a:normAutofit/>
          </a:bodyPr>
          <a:lstStyle/>
          <a:p>
            <a:pPr marL="342900" indent="-342900" algn="ctr">
              <a:spcBef>
                <a:spcPct val="20000"/>
              </a:spcBef>
              <a:defRPr/>
            </a:pP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a:t>
            </a:r>
            <a:endParaRPr lang="en-US" sz="2400" dirty="0">
              <a:latin typeface="Times New Roman" pitchFamily="18" charset="0"/>
              <a:cs typeface="Times New Roman" pitchFamily="18" charset="0"/>
            </a:endParaRPr>
          </a:p>
        </p:txBody>
      </p:sp>
      <p:pic>
        <p:nvPicPr>
          <p:cNvPr id="2052" name="Picture 4" descr="C:\Users\Admin\Pictures\maxresdefault (1).jpg"/>
          <p:cNvPicPr>
            <a:picLocks noChangeAspect="1" noChangeArrowheads="1"/>
          </p:cNvPicPr>
          <p:nvPr/>
        </p:nvPicPr>
        <p:blipFill>
          <a:blip r:embed="rId5"/>
          <a:srcRect/>
          <a:stretch>
            <a:fillRect/>
          </a:stretch>
        </p:blipFill>
        <p:spPr bwMode="auto">
          <a:xfrm>
            <a:off x="6324600" y="1371600"/>
            <a:ext cx="5257800" cy="1981200"/>
          </a:xfrm>
          <a:prstGeom prst="rect">
            <a:avLst/>
          </a:prstGeom>
          <a:noFill/>
        </p:spPr>
      </p:pic>
      <p:sp>
        <p:nvSpPr>
          <p:cNvPr id="10" name="Content Placeholder 5"/>
          <p:cNvSpPr txBox="1">
            <a:spLocks/>
          </p:cNvSpPr>
          <p:nvPr/>
        </p:nvSpPr>
        <p:spPr>
          <a:xfrm>
            <a:off x="7156174" y="3301035"/>
            <a:ext cx="4038600" cy="533400"/>
          </a:xfrm>
          <a:prstGeom prst="rect">
            <a:avLst/>
          </a:prstGeom>
        </p:spPr>
        <p:txBody>
          <a:bodyPr vert="horz" lIns="91440" tIns="45720" rIns="91440" bIns="45720" rtlCol="0">
            <a:normAutofit/>
          </a:bodyPr>
          <a:lstStyle/>
          <a:p>
            <a:pPr marL="342900" indent="-342900" algn="ctr">
              <a:spcBef>
                <a:spcPct val="20000"/>
              </a:spcBef>
              <a:defRPr/>
            </a:pP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chảy</a:t>
            </a:r>
            <a:endParaRPr lang="en-US" sz="2400" dirty="0">
              <a:latin typeface="Times New Roman" pitchFamily="18" charset="0"/>
              <a:cs typeface="Times New Roman" pitchFamily="18" charset="0"/>
            </a:endParaRPr>
          </a:p>
        </p:txBody>
      </p:sp>
      <p:pic>
        <p:nvPicPr>
          <p:cNvPr id="2053" name="Picture 5" descr="C:\Users\Admin\Pictures\unnamed (5).jpg"/>
          <p:cNvPicPr>
            <a:picLocks noChangeAspect="1" noChangeArrowheads="1"/>
          </p:cNvPicPr>
          <p:nvPr/>
        </p:nvPicPr>
        <p:blipFill>
          <a:blip r:embed="rId6"/>
          <a:srcRect/>
          <a:stretch>
            <a:fillRect/>
          </a:stretch>
        </p:blipFill>
        <p:spPr bwMode="auto">
          <a:xfrm>
            <a:off x="6324600" y="3733800"/>
            <a:ext cx="5257800" cy="2590800"/>
          </a:xfrm>
          <a:prstGeom prst="rect">
            <a:avLst/>
          </a:prstGeom>
          <a:noFill/>
        </p:spPr>
      </p:pic>
      <p:sp>
        <p:nvSpPr>
          <p:cNvPr id="12" name="Content Placeholder 5"/>
          <p:cNvSpPr txBox="1">
            <a:spLocks/>
          </p:cNvSpPr>
          <p:nvPr/>
        </p:nvSpPr>
        <p:spPr>
          <a:xfrm>
            <a:off x="7315200" y="6324600"/>
            <a:ext cx="4038600" cy="533400"/>
          </a:xfrm>
          <a:prstGeom prst="rect">
            <a:avLst/>
          </a:prstGeom>
        </p:spPr>
        <p:txBody>
          <a:bodyPr vert="horz" lIns="91440" tIns="45720" rIns="91440" bIns="45720" rtlCol="0">
            <a:normAutofit/>
          </a:bodyPr>
          <a:lstStyle/>
          <a:p>
            <a:pPr marL="342900" indent="-342900" algn="ctr">
              <a:spcBef>
                <a:spcPct val="20000"/>
              </a:spcBef>
              <a:defRPr/>
            </a:pP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hát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802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linds(horizont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linds(horizontal)">
                                      <p:cBhvr>
                                        <p:cTn id="32" dur="5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blinds(horizontal)">
                                      <p:cBhvr>
                                        <p:cTn id="42" dur="500"/>
                                        <p:tgtEl>
                                          <p:spTgt spid="205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582400" cy="1143000"/>
          </a:xfrm>
        </p:spPr>
        <p:txBody>
          <a:bodyPr>
            <a:normAutofit/>
          </a:bodyPr>
          <a:lstStyle/>
          <a:p>
            <a:pPr algn="just">
              <a:buFont typeface="Wingdings" pitchFamily="2" charset="2"/>
              <a:buChar char="Ø"/>
            </a:pPr>
            <a:r>
              <a:rPr lang="en-US" sz="3200" b="1" dirty="0" err="1">
                <a:solidFill>
                  <a:srgbClr val="0000FF"/>
                </a:solidFill>
                <a:latin typeface="Times New Roman" pitchFamily="18" charset="0"/>
                <a:cs typeface="Times New Roman" pitchFamily="18" charset="0"/>
              </a:rPr>
              <a:t>Muốn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những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thanh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yêu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thích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người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gì</a:t>
            </a:r>
            <a:r>
              <a:rPr lang="en-US" sz="3200" b="1" dirty="0">
                <a:solidFill>
                  <a:srgbClr val="0000FF"/>
                </a:solidFill>
                <a:latin typeface="Times New Roman" pitchFamily="18" charset="0"/>
                <a:cs typeface="Times New Roman" pitchFamily="18" charset="0"/>
              </a:rPr>
              <a:t>?</a:t>
            </a:r>
          </a:p>
        </p:txBody>
      </p:sp>
      <p:sp>
        <p:nvSpPr>
          <p:cNvPr id="4" name="Title 1"/>
          <p:cNvSpPr txBox="1">
            <a:spLocks/>
          </p:cNvSpPr>
          <p:nvPr/>
        </p:nvSpPr>
        <p:spPr>
          <a:xfrm>
            <a:off x="381000" y="1295400"/>
            <a:ext cx="11582400" cy="1143000"/>
          </a:xfrm>
          <a:prstGeom prst="rect">
            <a:avLst/>
          </a:prstGeom>
        </p:spPr>
        <p:txBody>
          <a:bodyPr vert="horz" lIns="91440" tIns="45720" rIns="91440" bIns="45720" rtlCol="0" anchor="ctr">
            <a:normAutofit/>
          </a:bodyPr>
          <a:lstStyle/>
          <a:p>
            <a:pPr algn="just">
              <a:spcBef>
                <a:spcPct val="0"/>
              </a:spcBef>
              <a:buFont typeface="Wingdings" pitchFamily="2" charset="2"/>
              <a:buChar char="Ø"/>
              <a:defRPr/>
            </a:pPr>
            <a:r>
              <a:rPr lang="en-US" sz="3200" b="1" dirty="0" err="1">
                <a:solidFill>
                  <a:srgbClr val="0000FF"/>
                </a:solidFill>
                <a:latin typeface="Times New Roman" pitchFamily="18" charset="0"/>
                <a:ea typeface="+mj-ea"/>
                <a:cs typeface="Times New Roman" pitchFamily="18" charset="0"/>
              </a:rPr>
              <a:t>Muốn</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lưu</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lại</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những</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âm</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thanh</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yêu</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thích</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đó</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người</a:t>
            </a:r>
            <a:r>
              <a:rPr lang="en-US" sz="3200" b="1" dirty="0">
                <a:solidFill>
                  <a:srgbClr val="0000FF"/>
                </a:solidFill>
                <a:latin typeface="Times New Roman" pitchFamily="18" charset="0"/>
                <a:ea typeface="+mj-ea"/>
                <a:cs typeface="Times New Roman" pitchFamily="18" charset="0"/>
              </a:rPr>
              <a:t> ta </a:t>
            </a:r>
            <a:r>
              <a:rPr lang="en-US" sz="3200" b="1" dirty="0" err="1">
                <a:solidFill>
                  <a:srgbClr val="0000FF"/>
                </a:solidFill>
                <a:latin typeface="Times New Roman" pitchFamily="18" charset="0"/>
                <a:ea typeface="+mj-ea"/>
                <a:cs typeface="Times New Roman" pitchFamily="18" charset="0"/>
              </a:rPr>
              <a:t>thường</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dùng</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máy</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ghi</a:t>
            </a:r>
            <a:r>
              <a:rPr lang="en-US" sz="3200" b="1" dirty="0">
                <a:solidFill>
                  <a:srgbClr val="0000FF"/>
                </a:solidFill>
                <a:latin typeface="Times New Roman" pitchFamily="18" charset="0"/>
                <a:ea typeface="+mj-ea"/>
                <a:cs typeface="Times New Roman" pitchFamily="18" charset="0"/>
              </a:rPr>
              <a:t> </a:t>
            </a:r>
            <a:r>
              <a:rPr lang="en-US" sz="3200" b="1" dirty="0" err="1">
                <a:solidFill>
                  <a:srgbClr val="0000FF"/>
                </a:solidFill>
                <a:latin typeface="Times New Roman" pitchFamily="18" charset="0"/>
                <a:ea typeface="+mj-ea"/>
                <a:cs typeface="Times New Roman" pitchFamily="18" charset="0"/>
              </a:rPr>
              <a:t>âm</a:t>
            </a:r>
            <a:r>
              <a:rPr lang="en-US" sz="3200" b="1" dirty="0">
                <a:solidFill>
                  <a:srgbClr val="0000FF"/>
                </a:solidFill>
                <a:latin typeface="Times New Roman" pitchFamily="18" charset="0"/>
                <a:ea typeface="+mj-ea"/>
                <a:cs typeface="Times New Roman" pitchFamily="18" charset="0"/>
              </a:rPr>
              <a:t>.</a:t>
            </a:r>
          </a:p>
        </p:txBody>
      </p:sp>
      <p:pic>
        <p:nvPicPr>
          <p:cNvPr id="3074" name="Picture 2" descr="C:\Users\Admin\Pictures\220px-Abraham_Archibald_Anderson_-_Thomas_Alva_Edison_-_Google_Art_Project.jpg"/>
          <p:cNvPicPr>
            <a:picLocks noGrp="1" noChangeAspect="1" noChangeArrowheads="1"/>
          </p:cNvPicPr>
          <p:nvPr>
            <p:ph idx="1"/>
          </p:nvPr>
        </p:nvPicPr>
        <p:blipFill>
          <a:blip r:embed="rId3"/>
          <a:srcRect/>
          <a:stretch>
            <a:fillRect/>
          </a:stretch>
        </p:blipFill>
        <p:spPr bwMode="auto">
          <a:xfrm>
            <a:off x="228600" y="2438400"/>
            <a:ext cx="5943600" cy="3886200"/>
          </a:xfrm>
          <a:prstGeom prst="rect">
            <a:avLst/>
          </a:prstGeom>
          <a:noFill/>
        </p:spPr>
      </p:pic>
      <p:pic>
        <p:nvPicPr>
          <p:cNvPr id="6" name="Picture 12" descr="may hat"/>
          <p:cNvPicPr>
            <a:picLocks noChangeAspect="1" noChangeArrowheads="1"/>
          </p:cNvPicPr>
          <p:nvPr/>
        </p:nvPicPr>
        <p:blipFill>
          <a:blip r:embed="rId4">
            <a:lum contrast="-18000"/>
          </a:blip>
          <a:srcRect l="24113" t="4959" r="32402" b="2646"/>
          <a:stretch>
            <a:fillRect/>
          </a:stretch>
        </p:blipFill>
        <p:spPr bwMode="auto">
          <a:xfrm>
            <a:off x="6324600" y="2438400"/>
            <a:ext cx="5562600" cy="3886200"/>
          </a:xfrm>
          <a:prstGeom prst="rect">
            <a:avLst/>
          </a:prstGeom>
          <a:noFill/>
          <a:ln w="9525">
            <a:noFill/>
            <a:miter lim="800000"/>
            <a:headEnd/>
            <a:tailEnd/>
          </a:ln>
        </p:spPr>
      </p:pic>
      <p:sp>
        <p:nvSpPr>
          <p:cNvPr id="8" name="Content Placeholder 5"/>
          <p:cNvSpPr txBox="1">
            <a:spLocks/>
          </p:cNvSpPr>
          <p:nvPr/>
        </p:nvSpPr>
        <p:spPr>
          <a:xfrm>
            <a:off x="1524001" y="6324600"/>
            <a:ext cx="4038600" cy="533400"/>
          </a:xfrm>
          <a:prstGeom prst="rect">
            <a:avLst/>
          </a:prstGeom>
        </p:spPr>
        <p:txBody>
          <a:bodyPr vert="horz" lIns="91440" tIns="45720" rIns="91440" bIns="45720" rtlCol="0">
            <a:normAutofit/>
          </a:bodyPr>
          <a:lstStyle/>
          <a:p>
            <a:pPr marL="342900" indent="-342900" algn="ctr">
              <a:spcBef>
                <a:spcPct val="20000"/>
              </a:spcBef>
              <a:defRPr/>
            </a:pPr>
            <a:r>
              <a:rPr lang="en-US" sz="2400" dirty="0" err="1">
                <a:latin typeface="Times New Roman" pitchFamily="18" charset="0"/>
                <a:cs typeface="Times New Roman" pitchFamily="18" charset="0"/>
              </a:rPr>
              <a:t>Tô-mát</a:t>
            </a:r>
            <a:r>
              <a:rPr lang="en-US" sz="2400" dirty="0">
                <a:latin typeface="Times New Roman" pitchFamily="18" charset="0"/>
                <a:cs typeface="Times New Roman" pitchFamily="18" charset="0"/>
              </a:rPr>
              <a:t> Ê-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xơn</a:t>
            </a:r>
            <a:endParaRPr lang="en-US" sz="2400" dirty="0">
              <a:latin typeface="Times New Roman" pitchFamily="18" charset="0"/>
              <a:cs typeface="Times New Roman" pitchFamily="18" charset="0"/>
            </a:endParaRPr>
          </a:p>
        </p:txBody>
      </p:sp>
      <p:sp>
        <p:nvSpPr>
          <p:cNvPr id="9" name="Content Placeholder 5"/>
          <p:cNvSpPr txBox="1">
            <a:spLocks/>
          </p:cNvSpPr>
          <p:nvPr/>
        </p:nvSpPr>
        <p:spPr>
          <a:xfrm>
            <a:off x="7391400" y="5953539"/>
            <a:ext cx="4038600" cy="914400"/>
          </a:xfrm>
          <a:prstGeom prst="rect">
            <a:avLst/>
          </a:prstGeom>
        </p:spPr>
        <p:txBody>
          <a:bodyPr vert="horz" lIns="91440" tIns="45720" rIns="91440" bIns="45720" rtlCol="0">
            <a:normAutofit/>
          </a:bodyPr>
          <a:lstStyle/>
          <a:p>
            <a:pPr marL="342900" indent="-342900" algn="ctr">
              <a:spcBef>
                <a:spcPct val="20000"/>
              </a:spcBef>
              <a:defRPr/>
            </a:pPr>
            <a:r>
              <a:rPr lang="en-US" sz="2400" dirty="0" err="1">
                <a:solidFill>
                  <a:srgbClr val="0000FF"/>
                </a:solidFill>
                <a:latin typeface="Times New Roman" pitchFamily="18" charset="0"/>
                <a:cs typeface="Times New Roman" pitchFamily="18" charset="0"/>
              </a:rPr>
              <a:t>Chiếc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máy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âm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đầu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tiên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p>
          <a:p>
            <a:pPr marL="342900" indent="-342900" algn="ctr">
              <a:spcBef>
                <a:spcPct val="20000"/>
              </a:spcBef>
              <a:defRPr/>
            </a:pPr>
            <a:r>
              <a:rPr lang="en-US" sz="2400" dirty="0" err="1">
                <a:solidFill>
                  <a:srgbClr val="0000FF"/>
                </a:solidFill>
                <a:latin typeface="Times New Roman" pitchFamily="18" charset="0"/>
                <a:cs typeface="Times New Roman" pitchFamily="18" charset="0"/>
              </a:rPr>
              <a:t>Tô</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mát</a:t>
            </a:r>
            <a:r>
              <a:rPr lang="en-US" sz="2400" dirty="0">
                <a:solidFill>
                  <a:srgbClr val="0000FF"/>
                </a:solidFill>
                <a:latin typeface="Times New Roman" pitchFamily="18" charset="0"/>
                <a:cs typeface="Times New Roman" pitchFamily="18" charset="0"/>
              </a:rPr>
              <a:t> Ê- </a:t>
            </a:r>
            <a:r>
              <a:rPr lang="en-US" sz="2400" dirty="0" err="1">
                <a:solidFill>
                  <a:srgbClr val="0000FF"/>
                </a:solidFill>
                <a:latin typeface="Times New Roman" pitchFamily="18" charset="0"/>
                <a:cs typeface="Times New Roman" pitchFamily="18" charset="0"/>
              </a:rPr>
              <a:t>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xơn</a:t>
            </a:r>
            <a:endParaRPr lang="en-US"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496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Admin\Pictures\15-thiet-bi-cong-nghe-bi-smartphone-cho-ve-vuon_kvyf.jpg"/>
          <p:cNvPicPr>
            <a:picLocks noGrp="1" noChangeAspect="1" noChangeArrowheads="1"/>
          </p:cNvPicPr>
          <p:nvPr>
            <p:ph idx="1"/>
          </p:nvPr>
        </p:nvPicPr>
        <p:blipFill>
          <a:blip r:embed="rId2"/>
          <a:srcRect/>
          <a:stretch>
            <a:fillRect/>
          </a:stretch>
        </p:blipFill>
        <p:spPr bwMode="auto">
          <a:xfrm>
            <a:off x="152400" y="0"/>
            <a:ext cx="6019800" cy="3200400"/>
          </a:xfrm>
          <a:prstGeom prst="rect">
            <a:avLst/>
          </a:prstGeom>
          <a:noFill/>
        </p:spPr>
      </p:pic>
      <p:pic>
        <p:nvPicPr>
          <p:cNvPr id="4099" name="Picture 3" descr="C:\Users\Admin\Pictures\tải xuống (6).jpg"/>
          <p:cNvPicPr>
            <a:picLocks noChangeAspect="1" noChangeArrowheads="1"/>
          </p:cNvPicPr>
          <p:nvPr/>
        </p:nvPicPr>
        <p:blipFill>
          <a:blip r:embed="rId3"/>
          <a:srcRect/>
          <a:stretch>
            <a:fillRect/>
          </a:stretch>
        </p:blipFill>
        <p:spPr bwMode="auto">
          <a:xfrm>
            <a:off x="6324600" y="304800"/>
            <a:ext cx="5867400" cy="2819400"/>
          </a:xfrm>
          <a:prstGeom prst="rect">
            <a:avLst/>
          </a:prstGeom>
          <a:noFill/>
        </p:spPr>
      </p:pic>
      <p:pic>
        <p:nvPicPr>
          <p:cNvPr id="4100" name="Picture 4" descr="C:\Users\Admin\Pictures\ghi-am-cuoc-goi.jpg"/>
          <p:cNvPicPr>
            <a:picLocks noChangeAspect="1" noChangeArrowheads="1"/>
          </p:cNvPicPr>
          <p:nvPr/>
        </p:nvPicPr>
        <p:blipFill>
          <a:blip r:embed="rId4"/>
          <a:srcRect/>
          <a:stretch>
            <a:fillRect/>
          </a:stretch>
        </p:blipFill>
        <p:spPr bwMode="auto">
          <a:xfrm>
            <a:off x="0" y="3429000"/>
            <a:ext cx="6096000" cy="3429000"/>
          </a:xfrm>
          <a:prstGeom prst="rect">
            <a:avLst/>
          </a:prstGeom>
          <a:noFill/>
        </p:spPr>
      </p:pic>
      <p:pic>
        <p:nvPicPr>
          <p:cNvPr id="4101" name="Picture 5" descr="C:\Users\Admin\Pictures\9-Co-nen-mua-may-tinh-xach-tay-Lenovo-hay-khong.jpg"/>
          <p:cNvPicPr>
            <a:picLocks noChangeAspect="1" noChangeArrowheads="1"/>
          </p:cNvPicPr>
          <p:nvPr/>
        </p:nvPicPr>
        <p:blipFill>
          <a:blip r:embed="rId5"/>
          <a:srcRect/>
          <a:stretch>
            <a:fillRect/>
          </a:stretch>
        </p:blipFill>
        <p:spPr bwMode="auto">
          <a:xfrm>
            <a:off x="6248400" y="3505200"/>
            <a:ext cx="5867400" cy="3352800"/>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965</Words>
  <Application>Microsoft Office PowerPoint</Application>
  <PresentationFormat>Widescreen</PresentationFormat>
  <Paragraphs>104</Paragraphs>
  <Slides>21</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Times New Roman</vt:lpstr>
      <vt:lpstr>Wingdings</vt:lpstr>
      <vt:lpstr>Office Theme</vt:lpstr>
      <vt:lpstr>Default Design</vt:lpstr>
      <vt:lpstr>1_Office Theme</vt:lpstr>
      <vt:lpstr>PowerPoint Presentation</vt:lpstr>
      <vt:lpstr>PowerPoint Presentation</vt:lpstr>
      <vt:lpstr>PowerPoint Presentation</vt:lpstr>
      <vt:lpstr>Hoạt động 1: Trao đổi về vai trò của âm thanh trong cuộc sống. Các em hãy quan sát tranh và trả lờ câu hỏi: Trong cuộc sống, chúng ta sử dụng âm thanh để làm gì?</vt:lpstr>
      <vt:lpstr>PowerPoint Presentation</vt:lpstr>
      <vt:lpstr>KẾT LUẬN</vt:lpstr>
      <vt:lpstr>Hoạt động 2: Lợi ích của việc ghi lại âm thanh Hãy kể ra những âm thanh mà em yêu thích.</vt:lpstr>
      <vt:lpstr>Muốn lưu lại những âm thanh yêu thích đó người ta thường làm gì?</vt:lpstr>
      <vt:lpstr>PowerPoint Presentation</vt:lpstr>
      <vt:lpstr>   Lưu giữ lại được những âm thanh mà mình yêu thích (lời cô giáo giảng bài, những bài hát mà mình yêu thích) và những âm thanh cần thiết trong công việc (Công an ghi âm lại lời của tội phạm)</vt:lpstr>
      <vt:lpstr>Hoạt động 3:Các loại tiếng ồn và nguồn gây tiếng ồn. Quan sát hình và trả lời câu hỏi: Tiếng ồn phát ra từ đâu?</vt:lpstr>
      <vt:lpstr>PowerPoint Presentation</vt:lpstr>
      <vt:lpstr>PowerPoint Presentation</vt:lpstr>
      <vt:lpstr>PowerPoint Presentation</vt:lpstr>
      <vt:lpstr>PowerPoint Presentation</vt:lpstr>
      <vt:lpstr>Hầu hết các loại tiếng ồn do tự nhiên hay do con người gây ra?</vt:lpstr>
      <vt:lpstr>Hoạt động 4: Tác hại  của tiếng ồn và cách phòng chống. Tiếng ồn có ảnh hưởng gì đến sức khỏe của con người?</vt:lpstr>
      <vt:lpstr>Ở nhà và ở trường em thường nghe thấy những tiếng ồn gì?</vt:lpstr>
      <vt:lpstr>Chúng ta có thể làm gì để góp phần hạn chế tiếng ồn cho bản thân và những người xung quanh?</vt:lpstr>
      <vt:lpstr>PowerPoint Presentation</vt:lpstr>
      <vt:lpstr>Ghi nhớ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GDĐT TP THÁI NGUYÊN  TRƯỜNG TIỂU HOC ĐỒNG LIÊN</dc:title>
  <dc:creator>admin</dc:creator>
  <cp:lastModifiedBy>Admin</cp:lastModifiedBy>
  <cp:revision>69</cp:revision>
  <dcterms:created xsi:type="dcterms:W3CDTF">2020-04-07T02:37:35Z</dcterms:created>
  <dcterms:modified xsi:type="dcterms:W3CDTF">2023-02-12T02:39:39Z</dcterms:modified>
</cp:coreProperties>
</file>