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25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432175" y="2209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LỚP: 1A6</a:t>
            </a: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8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0"/>
            <a:ext cx="8839200" cy="368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3: </a:t>
            </a:r>
            <a:r>
              <a:rPr lang="en-US" sz="3000" dirty="0" err="1" smtClean="0"/>
              <a:t>Trò</a:t>
            </a:r>
            <a:r>
              <a:rPr lang="en-US" sz="3000" dirty="0" smtClean="0"/>
              <a:t> </a:t>
            </a:r>
            <a:r>
              <a:rPr lang="en-US" sz="3000" dirty="0" err="1" smtClean="0"/>
              <a:t>chơi</a:t>
            </a:r>
            <a:r>
              <a:rPr lang="en-US" sz="3000" dirty="0" smtClean="0"/>
              <a:t>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gọn</a:t>
            </a:r>
            <a:r>
              <a:rPr lang="en-US" sz="3000" dirty="0" smtClean="0"/>
              <a:t> </a:t>
            </a:r>
            <a:r>
              <a:rPr lang="en-US" sz="3000" dirty="0" err="1" smtClean="0"/>
              <a:t>gàng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5466"/>
            <a:ext cx="8153400" cy="605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4: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cá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, </a:t>
            </a:r>
            <a:r>
              <a:rPr lang="en-US" sz="3000" dirty="0" err="1" smtClean="0"/>
              <a:t>cùng</a:t>
            </a:r>
            <a:r>
              <a:rPr lang="en-US" sz="3000" dirty="0" smtClean="0"/>
              <a:t> </a:t>
            </a:r>
            <a:r>
              <a:rPr lang="en-US" sz="3000" dirty="0" err="1" smtClean="0"/>
              <a:t>gia</a:t>
            </a:r>
            <a:r>
              <a:rPr lang="en-US" sz="3000" dirty="0" smtClean="0"/>
              <a:t> </a:t>
            </a:r>
            <a:r>
              <a:rPr lang="en-US" sz="3000" dirty="0" err="1" smtClean="0"/>
              <a:t>đình</a:t>
            </a:r>
            <a:r>
              <a:rPr lang="en-US" sz="3000" dirty="0" smtClean="0"/>
              <a:t> </a:t>
            </a:r>
            <a:r>
              <a:rPr lang="en-US" sz="3000" dirty="0" err="1" smtClean="0"/>
              <a:t>dọn</a:t>
            </a:r>
            <a:r>
              <a:rPr lang="en-US" sz="3000" dirty="0" smtClean="0"/>
              <a:t> </a:t>
            </a:r>
            <a:r>
              <a:rPr lang="en-US" sz="3000" dirty="0" err="1" smtClean="0"/>
              <a:t>dẹp</a:t>
            </a:r>
            <a:r>
              <a:rPr lang="en-US" sz="3000" dirty="0" smtClean="0"/>
              <a:t>,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trí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đón</a:t>
            </a:r>
            <a:r>
              <a:rPr lang="en-US" sz="3000" dirty="0" smtClean="0"/>
              <a:t> </a:t>
            </a:r>
            <a:r>
              <a:rPr lang="en-US" sz="3000" dirty="0" err="1" smtClean="0"/>
              <a:t>Tết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999"/>
            <a:ext cx="83058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74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MTC</cp:lastModifiedBy>
  <cp:revision>8</cp:revision>
  <dcterms:created xsi:type="dcterms:W3CDTF">2006-08-16T00:00:00Z</dcterms:created>
  <dcterms:modified xsi:type="dcterms:W3CDTF">2021-01-20T02:32:45Z</dcterms:modified>
</cp:coreProperties>
</file>