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5" r:id="rId2"/>
    <p:sldId id="312" r:id="rId3"/>
    <p:sldId id="306" r:id="rId4"/>
    <p:sldId id="308" r:id="rId5"/>
    <p:sldId id="309" r:id="rId6"/>
    <p:sldId id="310" r:id="rId7"/>
    <p:sldId id="311" r:id="rId8"/>
    <p:sldId id="313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D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 </a:t>
          </a:r>
          <a:r>
            <a:rPr lang="en-US" dirty="0" err="1" smtClean="0">
              <a:solidFill>
                <a:srgbClr val="002060"/>
              </a:solidFill>
            </a:rPr>
            <a:t>Giới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thiệu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thân,bạn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bè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về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vẻ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đẹp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của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cảnh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quan</a:t>
          </a:r>
          <a:r>
            <a:rPr lang="en-US" dirty="0" smtClean="0">
              <a:solidFill>
                <a:srgbClr val="002060"/>
              </a:solidFill>
            </a:rPr>
            <a:t> ở </a:t>
          </a:r>
          <a:r>
            <a:rPr lang="en-US" dirty="0" err="1" smtClean="0">
              <a:solidFill>
                <a:srgbClr val="002060"/>
              </a:solidFill>
            </a:rPr>
            <a:t>địa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phương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em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1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EF6802B4-EDD6-43CF-8F50-8354B70CC896}" type="pres">
      <dgm:prSet presAssocID="{372C9046-57B5-426A-BB43-917800DB095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 smtClean="0">
              <a:solidFill>
                <a:srgbClr val="002060"/>
              </a:solidFill>
            </a:rPr>
            <a:t>- </a:t>
          </a:r>
          <a:r>
            <a:rPr lang="en-US" dirty="0" err="1" smtClean="0">
              <a:solidFill>
                <a:srgbClr val="002060"/>
              </a:solidFill>
            </a:rPr>
            <a:t>Giới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thiệu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được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với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người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thân,bạn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bè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về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vẻ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đẹp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của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cảnh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quan</a:t>
          </a:r>
          <a:r>
            <a:rPr lang="en-US" dirty="0" smtClean="0">
              <a:solidFill>
                <a:srgbClr val="002060"/>
              </a:solidFill>
            </a:rPr>
            <a:t> ở </a:t>
          </a:r>
          <a:r>
            <a:rPr lang="en-US" dirty="0" err="1" smtClean="0">
              <a:solidFill>
                <a:srgbClr val="002060"/>
              </a:solidFill>
            </a:rPr>
            <a:t>địa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phương</a:t>
          </a:r>
          <a:r>
            <a:rPr lang="en-US" dirty="0" smtClean="0">
              <a:solidFill>
                <a:srgbClr val="002060"/>
              </a:solidFill>
            </a:rPr>
            <a:t> </a:t>
          </a:r>
          <a:r>
            <a:rPr lang="en-US" dirty="0" err="1" smtClean="0">
              <a:solidFill>
                <a:srgbClr val="002060"/>
              </a:solidFill>
            </a:rPr>
            <a:t>em</a:t>
          </a:r>
          <a:endParaRPr lang="en-US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1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EF6802B4-EDD6-43CF-8F50-8354B70CC896}" type="pres">
      <dgm:prSet presAssocID="{372C9046-57B5-426A-BB43-917800DB0958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2184560" y="0"/>
          <a:ext cx="6094115" cy="2598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780" tIns="133350" rIns="24892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2060"/>
              </a:solidFill>
            </a:rPr>
            <a:t>- </a:t>
          </a:r>
          <a:r>
            <a:rPr lang="en-US" sz="3500" kern="1200" dirty="0" err="1" smtClean="0">
              <a:solidFill>
                <a:srgbClr val="002060"/>
              </a:solidFill>
            </a:rPr>
            <a:t>Giới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thiệu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được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với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người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thân,bạn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bè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về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vẻ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đẹp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của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cảnh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quan</a:t>
          </a:r>
          <a:r>
            <a:rPr lang="en-US" sz="3500" kern="1200" dirty="0" smtClean="0">
              <a:solidFill>
                <a:srgbClr val="002060"/>
              </a:solidFill>
            </a:rPr>
            <a:t> ở </a:t>
          </a:r>
          <a:r>
            <a:rPr lang="en-US" sz="3500" kern="1200" dirty="0" err="1" smtClean="0">
              <a:solidFill>
                <a:srgbClr val="002060"/>
              </a:solidFill>
            </a:rPr>
            <a:t>địa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phương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em</a:t>
          </a:r>
          <a:endParaRPr lang="en-US" sz="35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34136" y="0"/>
        <a:ext cx="5444539" cy="2598305"/>
      </dsp:txXfrm>
    </dsp:sp>
    <dsp:sp modelId="{3669AA09-1798-499F-92B9-4E613B49C579}">
      <dsp:nvSpPr>
        <dsp:cNvPr id="0" name=""/>
        <dsp:cNvSpPr/>
      </dsp:nvSpPr>
      <dsp:spPr>
        <a:xfrm>
          <a:off x="534636" y="0"/>
          <a:ext cx="2598305" cy="25983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2184560" y="0"/>
          <a:ext cx="6094115" cy="2598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5780" tIns="133350" rIns="24892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002060"/>
              </a:solidFill>
            </a:rPr>
            <a:t>- </a:t>
          </a:r>
          <a:r>
            <a:rPr lang="en-US" sz="3500" kern="1200" dirty="0" err="1" smtClean="0">
              <a:solidFill>
                <a:srgbClr val="002060"/>
              </a:solidFill>
            </a:rPr>
            <a:t>Giới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thiệu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được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với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người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thân,bạn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bè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về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vẻ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đẹp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của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cảnh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quan</a:t>
          </a:r>
          <a:r>
            <a:rPr lang="en-US" sz="3500" kern="1200" dirty="0" smtClean="0">
              <a:solidFill>
                <a:srgbClr val="002060"/>
              </a:solidFill>
            </a:rPr>
            <a:t> ở </a:t>
          </a:r>
          <a:r>
            <a:rPr lang="en-US" sz="3500" kern="1200" dirty="0" err="1" smtClean="0">
              <a:solidFill>
                <a:srgbClr val="002060"/>
              </a:solidFill>
            </a:rPr>
            <a:t>địa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phương</a:t>
          </a:r>
          <a:r>
            <a:rPr lang="en-US" sz="3500" kern="1200" dirty="0" smtClean="0">
              <a:solidFill>
                <a:srgbClr val="002060"/>
              </a:solidFill>
            </a:rPr>
            <a:t> </a:t>
          </a:r>
          <a:r>
            <a:rPr lang="en-US" sz="3500" kern="1200" dirty="0" err="1" smtClean="0">
              <a:solidFill>
                <a:srgbClr val="002060"/>
              </a:solidFill>
            </a:rPr>
            <a:t>em</a:t>
          </a:r>
          <a:endParaRPr lang="en-US" sz="35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834136" y="0"/>
        <a:ext cx="5444539" cy="2598305"/>
      </dsp:txXfrm>
    </dsp:sp>
    <dsp:sp modelId="{3669AA09-1798-499F-92B9-4E613B49C579}">
      <dsp:nvSpPr>
        <dsp:cNvPr id="0" name=""/>
        <dsp:cNvSpPr/>
      </dsp:nvSpPr>
      <dsp:spPr>
        <a:xfrm>
          <a:off x="534636" y="0"/>
          <a:ext cx="2598305" cy="25983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5101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28: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6803968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64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Vietnamese Sword Lake-Ho Hoan Ki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b="10667"/>
          <a:stretch/>
        </p:blipFill>
        <p:spPr bwMode="auto">
          <a:xfrm>
            <a:off x="1260968" y="1692108"/>
            <a:ext cx="3935146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968" y="1692108"/>
            <a:ext cx="1949823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97024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0968" y="3075709"/>
            <a:ext cx="1949823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97024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692108"/>
            <a:ext cx="3763927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6577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841168"/>
            <a:ext cx="3763927" cy="2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endParaRPr lang="en-US" sz="2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118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99" y="283163"/>
            <a:ext cx="8077101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66975"/>
            <a:ext cx="4981575" cy="2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5946" y="800100"/>
            <a:ext cx="5054128" cy="4023468"/>
            <a:chOff x="3705946" y="800100"/>
            <a:chExt cx="5054128" cy="4023468"/>
          </a:xfrm>
        </p:grpSpPr>
        <p:pic>
          <p:nvPicPr>
            <p:cNvPr id="5122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8" t="50129" r="6431" b="19097"/>
            <a:stretch/>
          </p:blipFill>
          <p:spPr bwMode="auto">
            <a:xfrm>
              <a:off x="3809999" y="904994"/>
              <a:ext cx="4950075" cy="39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705946" y="800100"/>
              <a:ext cx="2969174" cy="1722120"/>
            </a:xfrm>
            <a:custGeom>
              <a:avLst/>
              <a:gdLst>
                <a:gd name="connsiteX0" fmla="*/ 0 w 2735580"/>
                <a:gd name="connsiteY0" fmla="*/ 0 h 1569720"/>
                <a:gd name="connsiteX1" fmla="*/ 2735580 w 2735580"/>
                <a:gd name="connsiteY1" fmla="*/ 0 h 1569720"/>
                <a:gd name="connsiteX2" fmla="*/ 2735580 w 2735580"/>
                <a:gd name="connsiteY2" fmla="*/ 1165860 h 1569720"/>
                <a:gd name="connsiteX3" fmla="*/ 1912620 w 2735580"/>
                <a:gd name="connsiteY3" fmla="*/ 1143000 h 1569720"/>
                <a:gd name="connsiteX4" fmla="*/ 1722120 w 2735580"/>
                <a:gd name="connsiteY4" fmla="*/ 1363980 h 1569720"/>
                <a:gd name="connsiteX5" fmla="*/ 1866900 w 2735580"/>
                <a:gd name="connsiteY5" fmla="*/ 1569720 h 1569720"/>
                <a:gd name="connsiteX6" fmla="*/ 1150620 w 2735580"/>
                <a:gd name="connsiteY6" fmla="*/ 1554480 h 1569720"/>
                <a:gd name="connsiteX7" fmla="*/ 1036320 w 2735580"/>
                <a:gd name="connsiteY7" fmla="*/ 1470660 h 1569720"/>
                <a:gd name="connsiteX8" fmla="*/ 746760 w 2735580"/>
                <a:gd name="connsiteY8" fmla="*/ 1539240 h 1569720"/>
                <a:gd name="connsiteX9" fmla="*/ 548640 w 2735580"/>
                <a:gd name="connsiteY9" fmla="*/ 1546860 h 1569720"/>
                <a:gd name="connsiteX10" fmla="*/ 15240 w 2735580"/>
                <a:gd name="connsiteY10" fmla="*/ 1562100 h 1569720"/>
                <a:gd name="connsiteX11" fmla="*/ 0 w 2735580"/>
                <a:gd name="connsiteY11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5580" h="1569720">
                  <a:moveTo>
                    <a:pt x="0" y="0"/>
                  </a:moveTo>
                  <a:lnTo>
                    <a:pt x="2735580" y="0"/>
                  </a:lnTo>
                  <a:lnTo>
                    <a:pt x="2735580" y="1165860"/>
                  </a:lnTo>
                  <a:lnTo>
                    <a:pt x="1912620" y="1143000"/>
                  </a:lnTo>
                  <a:lnTo>
                    <a:pt x="1722120" y="1363980"/>
                  </a:lnTo>
                  <a:lnTo>
                    <a:pt x="1866900" y="1569720"/>
                  </a:lnTo>
                  <a:lnTo>
                    <a:pt x="1150620" y="1554480"/>
                  </a:lnTo>
                  <a:lnTo>
                    <a:pt x="1036320" y="1470660"/>
                  </a:lnTo>
                  <a:lnTo>
                    <a:pt x="746760" y="1539240"/>
                  </a:lnTo>
                  <a:lnTo>
                    <a:pt x="548640" y="1546860"/>
                  </a:lnTo>
                  <a:lnTo>
                    <a:pt x="15240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1" y="389358"/>
            <a:ext cx="365034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Thực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hành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 smtClean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42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55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189</Words>
  <Application>Microsoft Office PowerPoint</Application>
  <PresentationFormat>On-screen Show (16:9)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UTM Androgyne</vt:lpstr>
      <vt:lpstr>Times New Roman</vt:lpstr>
      <vt:lpstr>Pangolin</vt:lpstr>
      <vt:lpstr>UTM Cookies</vt:lpstr>
      <vt:lpstr>Arial</vt:lpstr>
      <vt:lpstr>Baloo 2</vt:lpstr>
      <vt:lpstr>English Vocabulary Workshop by Slidesgo</vt:lpstr>
      <vt:lpstr>Bài 28: Cảnh đẹp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24</cp:revision>
  <dcterms:modified xsi:type="dcterms:W3CDTF">2023-03-23T07:07:39Z</dcterms:modified>
</cp:coreProperties>
</file>