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80" r:id="rId4"/>
    <p:sldId id="272" r:id="rId5"/>
    <p:sldId id="273" r:id="rId6"/>
    <p:sldId id="274" r:id="rId7"/>
    <p:sldId id="259" r:id="rId8"/>
    <p:sldId id="263" r:id="rId9"/>
    <p:sldId id="261" r:id="rId10"/>
    <p:sldId id="264" r:id="rId11"/>
    <p:sldId id="276" r:id="rId12"/>
    <p:sldId id="278" r:id="rId13"/>
    <p:sldId id="256" r:id="rId14"/>
    <p:sldId id="275" r:id="rId15"/>
    <p:sldId id="271" r:id="rId1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05844E6-7788-46C1-B200-7C50C5BCFE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8D1E370-EAC3-4C8B-9DE5-BACF952FDB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A006976F-E157-4C06-BE68-2A9EE054713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3E813E7-25A0-4427-92F7-33C68A7FA9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07135FFC-6218-4145-B459-665F5C63E7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F73022C-D567-41DE-BCDD-46B7E4B3D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E253CA-3737-437C-A645-C7C1040DC6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B8CB73D-A2E8-46B4-97D5-B5EF9E94B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1D953F-1E3A-46D0-A229-7A549A42A41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DA42CB6-253E-4D1F-B600-68F4E97E2B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D51A9C3-81AD-4930-90EB-46F15AA69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ED4B735-C823-4896-9601-FD8400A1B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B0FBDE-439C-46B1-AFDC-0D9462B2969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04DD48D-601E-411D-9B26-C4930EF70E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33481C0-646D-4E02-A5F0-E5D91974A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B8D189-100D-4A39-9D2D-60B3B4D5E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AF9733-5293-4DC2-BEA9-24B0D665CCC0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1BD3CC5-57D3-4729-9C4F-86B3181FB9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7DF8A92-2DDD-4332-A4EF-BEF5B585F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8D894B8-A7CD-462C-B241-FF2491665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CE723C-ADA5-48B3-8CE0-45873C187D4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2B07457-7A72-4272-93D5-698E68095C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6C6DB4B-B096-44CF-835B-229FA1F12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EE4A80E-8D0A-49BC-BE15-67A304150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525920-927C-4282-896A-A2911FF02B9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8BEB2CA-DBB2-4B43-A0BD-CFEAF6FEB5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4EFA36E-FA5F-4391-BFBD-3ADECDE78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22D7187-C9DD-4EC8-964E-63CB03DBF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FA9EC5-ED67-4C3A-938C-F009E07DA68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31FD59E-7340-4CC3-B2C8-D6F2E5280A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89F634E-C8D4-4F60-A327-9DFE2EB93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F019FDE-1962-46B9-9242-6BD2E47C8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71E822-B1AE-4F63-9D26-52F1A9729AD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A43188-02BC-4951-99E9-CA65A2EDD6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09F4C8D-E798-456D-B9D6-2511EC09D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F686803-18B4-4540-8885-49C59E143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1170B7-B569-4346-92C9-97F99E935FAF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9E0F0CA-DBC9-4653-8B20-85466FC372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3FFE6F-44CC-4C53-A6C5-632E02F16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9A3D1C7-6068-4305-AEA3-FF777A406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A622C1-4535-48DF-95D7-A76C09FCC67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6D1B158-75E8-407D-AEE9-3E16CFE9ED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9511383-A6C6-4B88-9416-E7FB07F61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D9512BE-457D-4B57-BFEA-B9ACE9055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9F13A-E74D-47EC-8FF0-10172DB7659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EA3B347-649A-4CDD-8CA8-EE878CD6BE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32FF573-9EC5-475F-8DAD-7302784AB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774BC92-2519-4F2E-8598-66F188A9C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6E7EC6-5CAC-4731-AD45-6592772DF4A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3C7670C-4CBA-4B59-B958-E704F94E0F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1797A81-4276-4D57-A722-885D095B9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C033955-B724-4259-A9D5-5EC072066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842AAD-9D49-4C0C-9F61-1D871EC5B8E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570679E-D055-4220-83E7-F198B627C7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F6C39F4-32D2-447F-AF93-9291E49E2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6EBDF52-A89D-46C5-9BAC-BE420430D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9B2D59-0B73-42EF-96B6-2D030C077AB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CA3FBD4-3B75-4AB0-8005-8F802C2FDA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CD2D0D8-FBFE-4517-AC3E-852E29E60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F005C-6F93-41A5-9BDA-26C32B8F2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F38CD-8C8F-4278-A20A-E5A99024D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BEF6A-C95C-49A3-B9E1-6B3FDBEA8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DC55E-D4DE-4F6A-87D6-B2B0C38F441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540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249186-3772-4BA1-B494-A11EE2A1F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A5F6A-EF88-4EFA-A439-2647A4D80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324BC4-C6EB-48D1-BEB8-18AB7870A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EF347-B8E2-4ABF-B527-7C3550E360F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1459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9E1E7-8530-41FB-A188-926DF468E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844FC-2ADA-4719-ABFC-CC4F30ECA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32BB6-D24F-44C6-AA8A-7439239A6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4B632-8CC2-4F49-BCA0-A7FF00DBD7E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754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670AD-5208-4D17-ABFA-C0D357BAF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0B473-7AF3-43AF-BA1B-FE82485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471B8-D7F1-4E5D-B723-30A58A6BB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26CCF-40A3-469D-A911-78EE2B8F15E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789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5D7769-521E-4044-BF34-0F8A43C70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76DE8E-44E4-4FB3-947D-A628FFC3B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84E64-247D-4CD6-83E7-01DB490BF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03921-4AC7-4525-A26F-30BF5E82A64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5379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0411D-C975-4B9B-8C14-E6F541B5F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F513C-C077-4A3A-8189-B5F59D32F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186AB-C9C0-4DEE-8304-09B711FD2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F8043-A8F6-4BF3-BA45-E114ABA190F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8049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1A3EF-4541-4E25-8753-757563D8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4218B-18B7-4FE1-B56D-0540C8B40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05432-F58E-41A1-B042-EB1263D7D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B0D86-2BBC-41F9-8708-25B1A182050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6939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54DCB5-68CC-4B31-BF62-E2DDA2ADE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9D311E-88C5-4346-AFFB-27766B58E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4EEAB5-DFF4-42BD-9A01-B959372C8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B3A0E-3ECB-430B-8C68-2FA5A5AA7E1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286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12A8AB-28EF-4658-AFEA-BC7393D43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D54843-0D6E-4ED9-8B4E-EF0FDF2D5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91BC97-3B25-41A4-95C9-47F7E30AA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10769-39BF-42F7-938D-B6CA79392E2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081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409791-8F09-4546-97D3-706939253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74654E-C915-4550-B6E4-858BB3E73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E4947C-DF75-4F03-9907-1C3F3F979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93312-2FBA-4A59-A897-A5EC2535545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3463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1ECB0-C87F-45F9-BBCB-3806E82AA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8FC76-DB9C-4E53-A95E-058A9AD00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F8FD0-3472-4171-A135-0036E0E4B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DB052-935E-42DA-B3C8-D1F6CB79FAB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511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6F357-BD80-4611-9DB8-68A160DC0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3677B-AA81-4447-AE24-3EAEE7CD3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C96D0-CCFB-44B0-A10E-2265764DA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2032A-4E8D-4FB4-B24D-31AF2D77D6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95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B581DC-879C-469D-A56F-0F5AF7AF0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067559-E6C6-472B-876D-2F7C20F2D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999A77-070F-411C-90C5-3D589DC612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E52F42-049F-4E82-9FDA-0867298B68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6C0433-E83D-4930-AE8A-5DB18EAA4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C87CE2-F61D-4EF9-AD90-0CF723C37710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Documents\NDF%20ppt\cay\vuon%20cay%20cua%20ba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MG_1478 copy">
            <a:extLst>
              <a:ext uri="{FF2B5EF4-FFF2-40B4-BE49-F238E27FC236}">
                <a16:creationId xmlns:a16="http://schemas.microsoft.com/office/drawing/2014/main" id="{9CD2A938-CCC4-481D-8D2B-CFA085102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nen dat">
            <a:extLst>
              <a:ext uri="{FF2B5EF4-FFF2-40B4-BE49-F238E27FC236}">
                <a16:creationId xmlns:a16="http://schemas.microsoft.com/office/drawing/2014/main" id="{18BD8AF9-2B8A-4D3E-A6DC-5BE18DC4C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61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B5B216D3-10A5-487E-B62A-85A17C42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844675"/>
            <a:ext cx="68770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Khám phá khoa học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Chủ đề: Thực vật</a:t>
            </a:r>
          </a:p>
          <a:p>
            <a:pPr algn="ctr">
              <a:spcBef>
                <a:spcPct val="50000"/>
              </a:spcBef>
              <a:defRPr/>
            </a:pPr>
            <a:r>
              <a:rPr lang="vi-VN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Đề tài:</a:t>
            </a:r>
          </a:p>
        </p:txBody>
      </p:sp>
      <p:sp>
        <p:nvSpPr>
          <p:cNvPr id="3081" name="WordArt 9">
            <a:extLst>
              <a:ext uri="{FF2B5EF4-FFF2-40B4-BE49-F238E27FC236}">
                <a16:creationId xmlns:a16="http://schemas.microsoft.com/office/drawing/2014/main" id="{EE205EFA-DD6C-4FBB-8F42-A0FFDEDB5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548437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33CC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ÁNH SAO</a:t>
            </a:r>
            <a:endParaRPr lang="en-US" sz="3600" b="1" kern="10">
              <a:ln w="25400">
                <a:solidFill>
                  <a:schemeClr val="hlin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33CC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41640E6-506D-45CD-91B5-E8D41B38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00663"/>
            <a:ext cx="7343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Giáo viên: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Nguyễn Thị Bích Liên</a:t>
            </a: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Lớp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A1</a:t>
            </a: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83" name="WordArt 11">
            <a:extLst>
              <a:ext uri="{FF2B5EF4-FFF2-40B4-BE49-F238E27FC236}">
                <a16:creationId xmlns:a16="http://schemas.microsoft.com/office/drawing/2014/main" id="{CF25DFC4-5B03-4B57-9742-5D8575D3BF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4005263"/>
            <a:ext cx="74882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QUÁ TRÌNH PHÁT TRIỂN CỦA CÂY TỪ HẠT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t troi moc">
            <a:extLst>
              <a:ext uri="{FF2B5EF4-FFF2-40B4-BE49-F238E27FC236}">
                <a16:creationId xmlns:a16="http://schemas.microsoft.com/office/drawing/2014/main" id="{6EEA54CC-48D4-489F-8F8E-A1AFE7F7A00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9" descr="nhanh cay">
            <a:extLst>
              <a:ext uri="{FF2B5EF4-FFF2-40B4-BE49-F238E27FC236}">
                <a16:creationId xmlns:a16="http://schemas.microsoft.com/office/drawing/2014/main" id="{20720E45-EEE6-4669-ADD9-C3114A7F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620713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mang troi">
            <a:extLst>
              <a:ext uri="{FF2B5EF4-FFF2-40B4-BE49-F238E27FC236}">
                <a16:creationId xmlns:a16="http://schemas.microsoft.com/office/drawing/2014/main" id="{9D5C557E-FE3C-43D2-8431-DA54254A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0"/>
            <a:ext cx="482441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nen dat">
            <a:extLst>
              <a:ext uri="{FF2B5EF4-FFF2-40B4-BE49-F238E27FC236}">
                <a16:creationId xmlns:a16="http://schemas.microsoft.com/office/drawing/2014/main" id="{4C8B5BEE-DE65-438C-B7D7-BC3B4128C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vuon len">
            <a:extLst>
              <a:ext uri="{FF2B5EF4-FFF2-40B4-BE49-F238E27FC236}">
                <a16:creationId xmlns:a16="http://schemas.microsoft.com/office/drawing/2014/main" id="{91F960F2-C411-43D1-B0DE-1C993D46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708400" y="2206625"/>
            <a:ext cx="187007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nen dat2">
            <a:extLst>
              <a:ext uri="{FF2B5EF4-FFF2-40B4-BE49-F238E27FC236}">
                <a16:creationId xmlns:a16="http://schemas.microsoft.com/office/drawing/2014/main" id="{9A8B497D-5DD6-4F4D-83CC-C1E7DE55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vo mam 2">
            <a:extLst>
              <a:ext uri="{FF2B5EF4-FFF2-40B4-BE49-F238E27FC236}">
                <a16:creationId xmlns:a16="http://schemas.microsoft.com/office/drawing/2014/main" id="{EA83A10F-732F-4523-B9F6-CE184D5BD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176588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vo mam 1">
            <a:extLst>
              <a:ext uri="{FF2B5EF4-FFF2-40B4-BE49-F238E27FC236}">
                <a16:creationId xmlns:a16="http://schemas.microsoft.com/office/drawing/2014/main" id="{E9B08C9B-4D2B-4E9E-BEB5-7C3D08A5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068638"/>
            <a:ext cx="5286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9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5" dur="3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t troi moc">
            <a:extLst>
              <a:ext uri="{FF2B5EF4-FFF2-40B4-BE49-F238E27FC236}">
                <a16:creationId xmlns:a16="http://schemas.microsoft.com/office/drawing/2014/main" id="{16FDF0EF-6E98-4601-AF4C-4AD831123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nen dat">
            <a:extLst>
              <a:ext uri="{FF2B5EF4-FFF2-40B4-BE49-F238E27FC236}">
                <a16:creationId xmlns:a16="http://schemas.microsoft.com/office/drawing/2014/main" id="{57B6E1EB-BDE1-46E9-9EA3-A5CEED7D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vuon len">
            <a:extLst>
              <a:ext uri="{FF2B5EF4-FFF2-40B4-BE49-F238E27FC236}">
                <a16:creationId xmlns:a16="http://schemas.microsoft.com/office/drawing/2014/main" id="{818DE57B-28E3-4DEB-BF46-90452BCF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711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nen dat2">
            <a:extLst>
              <a:ext uri="{FF2B5EF4-FFF2-40B4-BE49-F238E27FC236}">
                <a16:creationId xmlns:a16="http://schemas.microsoft.com/office/drawing/2014/main" id="{DF961FE6-4554-4B28-97D0-6228D203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ra hoa">
            <a:extLst>
              <a:ext uri="{FF2B5EF4-FFF2-40B4-BE49-F238E27FC236}">
                <a16:creationId xmlns:a16="http://schemas.microsoft.com/office/drawing/2014/main" id="{293F468D-5150-4012-81D4-3B58C3DC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20713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nhanh cay">
            <a:extLst>
              <a:ext uri="{FF2B5EF4-FFF2-40B4-BE49-F238E27FC236}">
                <a16:creationId xmlns:a16="http://schemas.microsoft.com/office/drawing/2014/main" id="{7E77D78C-82A6-4FF2-8B74-CB05B8D6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620713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t troi moc">
            <a:extLst>
              <a:ext uri="{FF2B5EF4-FFF2-40B4-BE49-F238E27FC236}">
                <a16:creationId xmlns:a16="http://schemas.microsoft.com/office/drawing/2014/main" id="{4A6FC957-AC8D-4F9B-9DA6-BE20357486A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nen dat">
            <a:extLst>
              <a:ext uri="{FF2B5EF4-FFF2-40B4-BE49-F238E27FC236}">
                <a16:creationId xmlns:a16="http://schemas.microsoft.com/office/drawing/2014/main" id="{A1FE76CB-9E7D-4440-BEB4-5382212F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vuon len">
            <a:extLst>
              <a:ext uri="{FF2B5EF4-FFF2-40B4-BE49-F238E27FC236}">
                <a16:creationId xmlns:a16="http://schemas.microsoft.com/office/drawing/2014/main" id="{E5B67C17-2494-43B1-AC3F-6A57B540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711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nen dat2">
            <a:extLst>
              <a:ext uri="{FF2B5EF4-FFF2-40B4-BE49-F238E27FC236}">
                <a16:creationId xmlns:a16="http://schemas.microsoft.com/office/drawing/2014/main" id="{B56D6BBF-F6B1-4AF2-BCE3-12DBB626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a hoa">
            <a:extLst>
              <a:ext uri="{FF2B5EF4-FFF2-40B4-BE49-F238E27FC236}">
                <a16:creationId xmlns:a16="http://schemas.microsoft.com/office/drawing/2014/main" id="{AD9C09EB-452F-4C3F-918D-289AAEB7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20713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nhanh cay">
            <a:extLst>
              <a:ext uri="{FF2B5EF4-FFF2-40B4-BE49-F238E27FC236}">
                <a16:creationId xmlns:a16="http://schemas.microsoft.com/office/drawing/2014/main" id="{49DB7204-71B7-4009-9D38-2C82EE96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620713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ra qua">
            <a:extLst>
              <a:ext uri="{FF2B5EF4-FFF2-40B4-BE49-F238E27FC236}">
                <a16:creationId xmlns:a16="http://schemas.microsoft.com/office/drawing/2014/main" id="{EE41DE5C-EAD8-4A8B-BA0F-8A0052DB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18002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2">
            <a:extLst>
              <a:ext uri="{FF2B5EF4-FFF2-40B4-BE49-F238E27FC236}">
                <a16:creationId xmlns:a16="http://schemas.microsoft.com/office/drawing/2014/main" id="{74EA0452-4A19-444D-A33C-07D0DC29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1268413"/>
            <a:ext cx="4824413" cy="4968875"/>
          </a:xfrm>
          <a:prstGeom prst="ellipse">
            <a:avLst/>
          </a:prstGeom>
          <a:solidFill>
            <a:schemeClr val="accent1"/>
          </a:solidFill>
          <a:ln w="444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1B1D1FB-949C-4C1C-B204-2463416EB9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vi-VN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Ò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 </a:t>
            </a:r>
            <a:r>
              <a:rPr lang="vi-VN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ĐỜI CỦA CÂY</a:t>
            </a:r>
          </a:p>
        </p:txBody>
      </p:sp>
      <p:pic>
        <p:nvPicPr>
          <p:cNvPr id="2053" name="Picture 5" descr="vong 1">
            <a:extLst>
              <a:ext uri="{FF2B5EF4-FFF2-40B4-BE49-F238E27FC236}">
                <a16:creationId xmlns:a16="http://schemas.microsoft.com/office/drawing/2014/main" id="{99982D6A-5D49-4F60-971C-13DA55C2A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10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vong 3">
            <a:extLst>
              <a:ext uri="{FF2B5EF4-FFF2-40B4-BE49-F238E27FC236}">
                <a16:creationId xmlns:a16="http://schemas.microsoft.com/office/drawing/2014/main" id="{AE8952C4-9509-4819-8654-ABCA1E6D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27325"/>
            <a:ext cx="144303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vong 4">
            <a:extLst>
              <a:ext uri="{FF2B5EF4-FFF2-40B4-BE49-F238E27FC236}">
                <a16:creationId xmlns:a16="http://schemas.microsoft.com/office/drawing/2014/main" id="{6457E0DA-6883-4FBA-864B-4254D411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24400"/>
            <a:ext cx="14065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vong 5">
            <a:extLst>
              <a:ext uri="{FF2B5EF4-FFF2-40B4-BE49-F238E27FC236}">
                <a16:creationId xmlns:a16="http://schemas.microsoft.com/office/drawing/2014/main" id="{6FB55095-9BB5-47D8-91FC-27305C73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24400"/>
            <a:ext cx="1473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vong 6">
            <a:extLst>
              <a:ext uri="{FF2B5EF4-FFF2-40B4-BE49-F238E27FC236}">
                <a16:creationId xmlns:a16="http://schemas.microsoft.com/office/drawing/2014/main" id="{D38D6C9D-D00E-4F88-BE1E-755903AB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74938"/>
            <a:ext cx="1473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vong 2">
            <a:extLst>
              <a:ext uri="{FF2B5EF4-FFF2-40B4-BE49-F238E27FC236}">
                <a16:creationId xmlns:a16="http://schemas.microsoft.com/office/drawing/2014/main" id="{7D4EFE37-23A4-4CBD-AA56-21FE609A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13160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Line 13">
            <a:extLst>
              <a:ext uri="{FF2B5EF4-FFF2-40B4-BE49-F238E27FC236}">
                <a16:creationId xmlns:a16="http://schemas.microsoft.com/office/drawing/2014/main" id="{1939934D-4ACC-484B-A59A-4F2BDB686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1484313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7B43AA50-5EFF-466F-83A9-7C94A25DD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6021388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E99927CB-70A8-4529-96BD-B22C4611B3EB}"/>
              </a:ext>
            </a:extLst>
          </p:cNvPr>
          <p:cNvSpPr>
            <a:spLocks noChangeShapeType="1"/>
          </p:cNvSpPr>
          <p:nvPr/>
        </p:nvSpPr>
        <p:spPr bwMode="auto">
          <a:xfrm rot="3000000">
            <a:off x="6048375" y="2384425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BB2D9DC3-1FD5-47E3-AEF0-EBFAB27D0296}"/>
              </a:ext>
            </a:extLst>
          </p:cNvPr>
          <p:cNvSpPr>
            <a:spLocks noChangeShapeType="1"/>
          </p:cNvSpPr>
          <p:nvPr/>
        </p:nvSpPr>
        <p:spPr bwMode="auto">
          <a:xfrm rot="6600000">
            <a:off x="6335713" y="4473575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BD5B4B48-E9D4-4DE6-A010-AA40D4341465}"/>
              </a:ext>
            </a:extLst>
          </p:cNvPr>
          <p:cNvSpPr>
            <a:spLocks noChangeShapeType="1"/>
          </p:cNvSpPr>
          <p:nvPr/>
        </p:nvSpPr>
        <p:spPr bwMode="auto">
          <a:xfrm rot="-3900000">
            <a:off x="2447925" y="2457450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2C9E15F7-258D-4754-8B47-463D5DE38BB6}"/>
              </a:ext>
            </a:extLst>
          </p:cNvPr>
          <p:cNvSpPr>
            <a:spLocks noChangeShapeType="1"/>
          </p:cNvSpPr>
          <p:nvPr/>
        </p:nvSpPr>
        <p:spPr bwMode="auto">
          <a:xfrm rot="-6600000">
            <a:off x="2232025" y="4473575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2">
            <a:extLst>
              <a:ext uri="{FF2B5EF4-FFF2-40B4-BE49-F238E27FC236}">
                <a16:creationId xmlns:a16="http://schemas.microsoft.com/office/drawing/2014/main" id="{D3C7B598-AEA2-4413-83CF-011A9E2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>
            <a:extLst>
              <a:ext uri="{FF2B5EF4-FFF2-40B4-BE49-F238E27FC236}">
                <a16:creationId xmlns:a16="http://schemas.microsoft.com/office/drawing/2014/main" id="{D9364EAB-C16B-48C5-A3A9-9972E31E1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14D6FC3-F60A-4DC5-89A2-73B1B99CE2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2133600"/>
            <a:ext cx="4038600" cy="1757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vi-VN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Hoạt động 3:</a:t>
            </a:r>
          </a:p>
          <a:p>
            <a:pPr algn="ctr" eaLnBrk="1" hangingPunct="1">
              <a:buFontTx/>
              <a:buNone/>
              <a:defRPr/>
            </a:pPr>
            <a:r>
              <a:rPr lang="vi-VN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Trò chơi xếp tranh</a:t>
            </a:r>
          </a:p>
        </p:txBody>
      </p:sp>
      <p:pic>
        <p:nvPicPr>
          <p:cNvPr id="24580" name="vuon cay cua ba.mp3">
            <a:hlinkClick r:id="" action="ppaction://media"/>
            <a:extLst>
              <a:ext uri="{FF2B5EF4-FFF2-40B4-BE49-F238E27FC236}">
                <a16:creationId xmlns:a16="http://schemas.microsoft.com/office/drawing/2014/main" id="{3A283D73-685C-4E79-84D4-9BD63F6FB4AA}"/>
              </a:ext>
            </a:extLst>
          </p:cNvPr>
          <p:cNvPicPr>
            <a:picLocks noRot="1" noChangeAspect="1" noChangeArrowheads="1"/>
          </p:cNvPicPr>
          <p:nvPr>
            <p:ph sz="half" idx="2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605463"/>
            <a:ext cx="504825" cy="504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3953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9" grpId="0" build="p"/>
      <p:bldP spid="24579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2">
            <a:extLst>
              <a:ext uri="{FF2B5EF4-FFF2-40B4-BE49-F238E27FC236}">
                <a16:creationId xmlns:a16="http://schemas.microsoft.com/office/drawing/2014/main" id="{3F441CCA-2E99-4070-90D7-E9901675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AC3327B9-30C0-48DF-8EBF-0EA108436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2420938"/>
            <a:ext cx="7561263" cy="13684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vi-V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Trò chơi: Gieo trồng cây đậu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C35A0D7-5366-4A9C-920E-143099EA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-88900"/>
            <a:ext cx="7948612" cy="64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romanUcPeriod"/>
            </a:pP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Mục đích yêu cầu: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0000FF"/>
                </a:solidFill>
              </a:rPr>
              <a:t>1.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thức:  </a:t>
            </a: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hiểu được sự phát triển của cây xanh từ hạt đến cây trưởng thành.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tên các bộ phận của cây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tên được từng quá trình phát triển của cây, và biết sắp xếp theo thứ tự các giai đoạn phát triển của cây.</a:t>
            </a:r>
          </a:p>
          <a:p>
            <a:pPr>
              <a:lnSpc>
                <a:spcPct val="150000"/>
              </a:lnSpc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có kĩ năng quan sát, ghi nhớ thứ tự của các bức tranh để sắp xếp cho đúng theo thứ tự.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có kĩ năng chăm sóc cây cối : tưới nước, bắt sâu, nhổ cỏ, làm đất, gieo hạt….</a:t>
            </a:r>
          </a:p>
          <a:p>
            <a:pPr>
              <a:lnSpc>
                <a:spcPct val="150000"/>
              </a:lnSpc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Giáo dục: 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chăm sóc cây xanh, không dẫm lên cỏ trong công viên, không hái hoa và bẻ cành cây. Biết chăm sóc cây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chơi cùng bạn và hoạt động theo nhóm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2">
            <a:extLst>
              <a:ext uri="{FF2B5EF4-FFF2-40B4-BE49-F238E27FC236}">
                <a16:creationId xmlns:a16="http://schemas.microsoft.com/office/drawing/2014/main" id="{7D261F99-1BCD-4BAD-BCF7-54848822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>
            <a:extLst>
              <a:ext uri="{FF2B5EF4-FFF2-40B4-BE49-F238E27FC236}">
                <a16:creationId xmlns:a16="http://schemas.microsoft.com/office/drawing/2014/main" id="{478C3310-F8A2-4BA8-B456-077B923E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916113"/>
            <a:ext cx="7416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soạn trên PP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Tranh về từng giai đoạn phát triển của cây (đủ cho mỗi nhóm một bộ, tùy theo cách chia nhóm hoạt động của cô)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bình có đựng các hạt đậu xanh được gieo trước đó 1 tuần.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nhạc cụ, đàn hoặc máy nghe nhạc, bài hát: gieo hạt.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2">
            <a:extLst>
              <a:ext uri="{FF2B5EF4-FFF2-40B4-BE49-F238E27FC236}">
                <a16:creationId xmlns:a16="http://schemas.microsoft.com/office/drawing/2014/main" id="{F458A286-2791-41FD-9A8F-BD5C0ECE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E13AA17-A645-4066-B91A-3ACDB7689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2420938"/>
            <a:ext cx="7561263" cy="13684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vi-V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Hoạt động 1:</a:t>
            </a:r>
          </a:p>
          <a:p>
            <a:pPr algn="ctr" eaLnBrk="1" hangingPunct="1">
              <a:buFontTx/>
              <a:buNone/>
              <a:defRPr/>
            </a:pPr>
            <a:r>
              <a:rPr lang="vi-V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Trò chuyện cùng trẻ về cây xanh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70877242">
            <a:extLst>
              <a:ext uri="{FF2B5EF4-FFF2-40B4-BE49-F238E27FC236}">
                <a16:creationId xmlns:a16="http://schemas.microsoft.com/office/drawing/2014/main" id="{98466019-A75B-47DF-9DC2-E430C646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ai20thao">
            <a:extLst>
              <a:ext uri="{FF2B5EF4-FFF2-40B4-BE49-F238E27FC236}">
                <a16:creationId xmlns:a16="http://schemas.microsoft.com/office/drawing/2014/main" id="{2A3C4815-52AF-4D62-9D3F-3A44DFC8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05263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IMG_8792">
            <a:extLst>
              <a:ext uri="{FF2B5EF4-FFF2-40B4-BE49-F238E27FC236}">
                <a16:creationId xmlns:a16="http://schemas.microsoft.com/office/drawing/2014/main" id="{14FB5559-4782-480F-B190-947870E1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32512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a rot">
            <a:extLst>
              <a:ext uri="{FF2B5EF4-FFF2-40B4-BE49-F238E27FC236}">
                <a16:creationId xmlns:a16="http://schemas.microsoft.com/office/drawing/2014/main" id="{BF552874-0352-410D-91CE-2D9596A7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2">
            <a:extLst>
              <a:ext uri="{FF2B5EF4-FFF2-40B4-BE49-F238E27FC236}">
                <a16:creationId xmlns:a16="http://schemas.microsoft.com/office/drawing/2014/main" id="{2BC791A8-A6C5-46F9-B850-B847CD3E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F9FF3EFF-A7DA-40C2-990E-806464698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2420938"/>
            <a:ext cx="7561263" cy="13684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vi-V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Hoạt động 2:</a:t>
            </a:r>
          </a:p>
          <a:p>
            <a:pPr algn="ctr" eaLnBrk="1" hangingPunct="1">
              <a:buFontTx/>
              <a:buNone/>
              <a:defRPr/>
            </a:pPr>
            <a:r>
              <a:rPr lang="vi-V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Bé Khám Phá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5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G_1478 copy">
            <a:extLst>
              <a:ext uri="{FF2B5EF4-FFF2-40B4-BE49-F238E27FC236}">
                <a16:creationId xmlns:a16="http://schemas.microsoft.com/office/drawing/2014/main" id="{A0AB737D-844C-4DA4-A7AD-9FA8FC09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troi mua2">
            <a:extLst>
              <a:ext uri="{FF2B5EF4-FFF2-40B4-BE49-F238E27FC236}">
                <a16:creationId xmlns:a16="http://schemas.microsoft.com/office/drawing/2014/main" id="{76FE74A3-AB00-4B86-A310-720A4C002A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nen dat">
            <a:extLst>
              <a:ext uri="{FF2B5EF4-FFF2-40B4-BE49-F238E27FC236}">
                <a16:creationId xmlns:a16="http://schemas.microsoft.com/office/drawing/2014/main" id="{C09DC5E9-7F5B-40F6-B02A-623CB080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7" descr="hat">
            <a:extLst>
              <a:ext uri="{FF2B5EF4-FFF2-40B4-BE49-F238E27FC236}">
                <a16:creationId xmlns:a16="http://schemas.microsoft.com/office/drawing/2014/main" id="{6576A8A3-0D91-42C7-84D1-2A50E3CE8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5013325"/>
            <a:ext cx="1076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9" name="Picture 9" descr="hat">
            <a:extLst>
              <a:ext uri="{FF2B5EF4-FFF2-40B4-BE49-F238E27FC236}">
                <a16:creationId xmlns:a16="http://schemas.microsoft.com/office/drawing/2014/main" id="{7E27A829-FCDC-46FE-8DE9-2DA270F35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5013325"/>
            <a:ext cx="8985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at2">
            <a:extLst>
              <a:ext uri="{FF2B5EF4-FFF2-40B4-BE49-F238E27FC236}">
                <a16:creationId xmlns:a16="http://schemas.microsoft.com/office/drawing/2014/main" id="{8A1019D1-7DDD-4D8F-887C-1CF0957C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1064">
            <a:off x="-1343025" y="1089025"/>
            <a:ext cx="901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nen dat2">
            <a:extLst>
              <a:ext uri="{FF2B5EF4-FFF2-40B4-BE49-F238E27FC236}">
                <a16:creationId xmlns:a16="http://schemas.microsoft.com/office/drawing/2014/main" id="{7FB338B7-035B-425D-B73D-85D8F21B2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nua qua copy">
            <a:extLst>
              <a:ext uri="{FF2B5EF4-FFF2-40B4-BE49-F238E27FC236}">
                <a16:creationId xmlns:a16="http://schemas.microsoft.com/office/drawing/2014/main" id="{592187EB-9B20-4D4B-A6E9-22053CA8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5340350"/>
            <a:ext cx="9382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17">
            <a:extLst>
              <a:ext uri="{FF2B5EF4-FFF2-40B4-BE49-F238E27FC236}">
                <a16:creationId xmlns:a16="http://schemas.microsoft.com/office/drawing/2014/main" id="{A5583206-9A0A-48D0-BD73-0E198966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908050"/>
            <a:ext cx="4103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BÉ XEM SỰ PHÁT TRIỂN CỦA CÂY</a:t>
            </a:r>
          </a:p>
        </p:txBody>
      </p:sp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23" dur="4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56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2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27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55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50"/>
                            </p:stCondLst>
                            <p:childTnLst>
                              <p:par>
                                <p:cTn id="46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51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mat troi moc">
            <a:extLst>
              <a:ext uri="{FF2B5EF4-FFF2-40B4-BE49-F238E27FC236}">
                <a16:creationId xmlns:a16="http://schemas.microsoft.com/office/drawing/2014/main" id="{4229ACAE-7CFA-434A-B1A8-ADC2619155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IMG_1478 copy">
            <a:extLst>
              <a:ext uri="{FF2B5EF4-FFF2-40B4-BE49-F238E27FC236}">
                <a16:creationId xmlns:a16="http://schemas.microsoft.com/office/drawing/2014/main" id="{C150AC29-6DC4-470D-BA44-BC91DF1D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nen dat">
            <a:extLst>
              <a:ext uri="{FF2B5EF4-FFF2-40B4-BE49-F238E27FC236}">
                <a16:creationId xmlns:a16="http://schemas.microsoft.com/office/drawing/2014/main" id="{827D6A98-8B70-4B38-81DB-2CD51A86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mam">
            <a:extLst>
              <a:ext uri="{FF2B5EF4-FFF2-40B4-BE49-F238E27FC236}">
                <a16:creationId xmlns:a16="http://schemas.microsoft.com/office/drawing/2014/main" id="{69868160-C67A-4A7D-A2FE-690553F2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6465">
            <a:off x="4192587" y="4329113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5" descr="hat">
            <a:extLst>
              <a:ext uri="{FF2B5EF4-FFF2-40B4-BE49-F238E27FC236}">
                <a16:creationId xmlns:a16="http://schemas.microsoft.com/office/drawing/2014/main" id="{3C54C238-5EC5-4976-BBA8-38A8123A94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5013325"/>
            <a:ext cx="1076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6" descr="hat">
            <a:extLst>
              <a:ext uri="{FF2B5EF4-FFF2-40B4-BE49-F238E27FC236}">
                <a16:creationId xmlns:a16="http://schemas.microsoft.com/office/drawing/2014/main" id="{5B197431-2EBE-4249-8E2C-9668E8E3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4102100" y="4652963"/>
            <a:ext cx="8651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nen dat2">
            <a:extLst>
              <a:ext uri="{FF2B5EF4-FFF2-40B4-BE49-F238E27FC236}">
                <a16:creationId xmlns:a16="http://schemas.microsoft.com/office/drawing/2014/main" id="{BDDB3A1D-7A45-4166-AB01-779D71D2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IMG_1478 copy">
            <a:extLst>
              <a:ext uri="{FF2B5EF4-FFF2-40B4-BE49-F238E27FC236}">
                <a16:creationId xmlns:a16="http://schemas.microsoft.com/office/drawing/2014/main" id="{DBE1A155-B62E-4170-8141-CBCC1C6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mat troi moc">
            <a:extLst>
              <a:ext uri="{FF2B5EF4-FFF2-40B4-BE49-F238E27FC236}">
                <a16:creationId xmlns:a16="http://schemas.microsoft.com/office/drawing/2014/main" id="{AA625071-174E-40DB-9680-5FC160CD564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nen dat">
            <a:extLst>
              <a:ext uri="{FF2B5EF4-FFF2-40B4-BE49-F238E27FC236}">
                <a16:creationId xmlns:a16="http://schemas.microsoft.com/office/drawing/2014/main" id="{CC608E1F-7819-4F88-B9FC-48A9BB9F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cay mam">
            <a:extLst>
              <a:ext uri="{FF2B5EF4-FFF2-40B4-BE49-F238E27FC236}">
                <a16:creationId xmlns:a16="http://schemas.microsoft.com/office/drawing/2014/main" id="{80BFDE8D-2291-4F7F-A438-12E64332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ai la">
            <a:extLst>
              <a:ext uri="{FF2B5EF4-FFF2-40B4-BE49-F238E27FC236}">
                <a16:creationId xmlns:a16="http://schemas.microsoft.com/office/drawing/2014/main" id="{77CD2A00-D764-49C9-9894-0F0AF654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qua mam">
            <a:extLst>
              <a:ext uri="{FF2B5EF4-FFF2-40B4-BE49-F238E27FC236}">
                <a16:creationId xmlns:a16="http://schemas.microsoft.com/office/drawing/2014/main" id="{22EA6D13-88B9-4F6D-8C1D-BFCA1958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149725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vuon len">
            <a:extLst>
              <a:ext uri="{FF2B5EF4-FFF2-40B4-BE49-F238E27FC236}">
                <a16:creationId xmlns:a16="http://schemas.microsoft.com/office/drawing/2014/main" id="{4212CF0A-B367-43D8-904E-8EB4ABCC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563938" y="3284538"/>
            <a:ext cx="20875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nen dat2">
            <a:extLst>
              <a:ext uri="{FF2B5EF4-FFF2-40B4-BE49-F238E27FC236}">
                <a16:creationId xmlns:a16="http://schemas.microsoft.com/office/drawing/2014/main" id="{D1FF0352-4663-42F4-8083-C584249C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0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4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328</Words>
  <Application>Microsoft Office PowerPoint</Application>
  <PresentationFormat>On-screen Show (4:3)</PresentationFormat>
  <Paragraphs>45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VÒNG ĐỜI CỦA CÂY</vt:lpstr>
      <vt:lpstr>PowerPoint Presentation</vt:lpstr>
      <vt:lpstr>PowerPoint Presentation</vt:lpstr>
    </vt:vector>
  </TitlesOfParts>
  <Company>NDF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VÒNG ĐỜI CỦA CÂY</dc:title>
  <dc:creator>NDF</dc:creator>
  <cp:lastModifiedBy>Admin</cp:lastModifiedBy>
  <cp:revision>33</cp:revision>
  <dcterms:created xsi:type="dcterms:W3CDTF">2008-12-20T01:18:04Z</dcterms:created>
  <dcterms:modified xsi:type="dcterms:W3CDTF">2022-01-03T06:49:22Z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0008008e2c000000000001023720</vt:lpwstr>
  </property>
</Properties>
</file>