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80" r:id="rId4"/>
    <p:sldId id="283" r:id="rId5"/>
    <p:sldId id="258" r:id="rId6"/>
    <p:sldId id="290" r:id="rId7"/>
    <p:sldId id="289" r:id="rId8"/>
    <p:sldId id="291" r:id="rId9"/>
    <p:sldId id="265" r:id="rId10"/>
    <p:sldId id="264" r:id="rId11"/>
    <p:sldId id="2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403040" y="1848970"/>
            <a:ext cx="8686800" cy="316005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0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ctr"/>
            <a:endParaRPr lang="en-US" sz="30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65174" y="334358"/>
            <a:ext cx="4353220" cy="687617"/>
          </a:xfrm>
          <a:prstGeom prst="roundRect">
            <a:avLst/>
          </a:prstGeom>
          <a:solidFill>
            <a:srgbClr val="CC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Kiểm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3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cũ</a:t>
            </a:r>
            <a:endParaRPr 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/>
            <a:r>
              <a:rPr lang="vi-VN" sz="2800" dirty="0">
                <a:latin typeface="Arial" panose="020B0604020202020204" pitchFamily="34" charset="0"/>
                <a:cs typeface="Arial" panose="020B0604020202020204" pitchFamily="34" charset="0"/>
              </a:rPr>
              <a:t>Mỗi ngón tay được phân công gõ một số phím. Khi chờ gõ phím, những ngón tay đặt trên hàng phím cơ sở. 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6DAD35-6258-F487-998B-C599DCD65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608" y="347319"/>
            <a:ext cx="4698749" cy="132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C80A5A-72BA-45B9-A254-2A8D09624ECF}"/>
              </a:ext>
            </a:extLst>
          </p:cNvPr>
          <p:cNvSpPr txBox="1"/>
          <p:nvPr/>
        </p:nvSpPr>
        <p:spPr>
          <a:xfrm>
            <a:off x="1080402" y="218767"/>
            <a:ext cx="1972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 ĐỀ 3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9F577-F92A-4405-A19E-48EB947980F5}"/>
              </a:ext>
            </a:extLst>
          </p:cNvPr>
          <p:cNvSpPr txBox="1"/>
          <p:nvPr/>
        </p:nvSpPr>
        <p:spPr>
          <a:xfrm>
            <a:off x="2893749" y="426442"/>
            <a:ext cx="6888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LÀM QUEN VỚI CÁCH GÕ BÀN PHÍM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2628479" y="2147208"/>
            <a:ext cx="6233132" cy="14902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EM TẬP GÕ HÀNG PHÍM TRÊN VÀ DƯỚI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1517305" y="1551397"/>
            <a:ext cx="8776272" cy="3060510"/>
          </a:xfrm>
          <a:prstGeom prst="cloud">
            <a:avLst/>
          </a:prstGeom>
          <a:solidFill>
            <a:srgbClr val="CC00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vi-VN" sz="3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9435" y="3081652"/>
            <a:ext cx="3787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Chuột</a:t>
            </a:r>
            <a:r>
              <a:rPr lang="en-US" dirty="0"/>
              <a:t>, </a:t>
            </a:r>
            <a:r>
              <a:rPr lang="en-US" dirty="0" err="1"/>
              <a:t>bàn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, </a:t>
            </a:r>
            <a:r>
              <a:rPr lang="en-US" dirty="0" err="1"/>
              <a:t>màn</a:t>
            </a:r>
            <a:r>
              <a:rPr lang="en-US" dirty="0"/>
              <a:t> </a:t>
            </a:r>
            <a:r>
              <a:rPr lang="en-US" dirty="0" err="1"/>
              <a:t>hình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633D09-8AC1-9DE4-4377-38D4EDD20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4236" y="358890"/>
            <a:ext cx="3941538" cy="93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6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478" y="633849"/>
            <a:ext cx="7653427" cy="54122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546106" y="2756647"/>
            <a:ext cx="2815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GV </a:t>
            </a:r>
            <a:r>
              <a:rPr lang="en-US" dirty="0" err="1"/>
              <a:t>mời</a:t>
            </a:r>
            <a:r>
              <a:rPr lang="en-US" dirty="0"/>
              <a:t> 1 HS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,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hs</a:t>
            </a:r>
            <a:r>
              <a:rPr lang="en-US" dirty="0"/>
              <a:t>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thật</a:t>
            </a:r>
            <a:r>
              <a:rPr lang="en-US" dirty="0"/>
              <a:t> </a:t>
            </a:r>
            <a:r>
              <a:rPr lang="en-US" dirty="0" err="1"/>
              <a:t>kỹ</a:t>
            </a:r>
            <a:r>
              <a:rPr lang="en-US" dirty="0"/>
              <a:t> </a:t>
            </a: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ngón</a:t>
            </a:r>
            <a:r>
              <a:rPr lang="en-US" dirty="0"/>
              <a:t> </a:t>
            </a:r>
            <a:r>
              <a:rPr lang="en-US" dirty="0" err="1"/>
              <a:t>tay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676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33417" y="913825"/>
            <a:ext cx="7461700" cy="557105"/>
            <a:chOff x="676256" y="1379897"/>
            <a:chExt cx="7461700" cy="557105"/>
          </a:xfrm>
        </p:grpSpPr>
        <p:grpSp>
          <p:nvGrpSpPr>
            <p:cNvPr id="10" name="Group 9"/>
            <p:cNvGrpSpPr/>
            <p:nvPr/>
          </p:nvGrpSpPr>
          <p:grpSpPr>
            <a:xfrm>
              <a:off x="676256" y="1379897"/>
              <a:ext cx="429926" cy="553998"/>
              <a:chOff x="1069018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9018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59948"/>
              <a:ext cx="703750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gõ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phím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ở hang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5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hang </a:t>
              </a:r>
              <a:r>
                <a:rPr lang="en-US" sz="25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dưới</a:t>
              </a:r>
              <a:endPara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21" y="2919128"/>
            <a:ext cx="6176221" cy="3370619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853739" y="1607951"/>
            <a:ext cx="10388002" cy="1173787"/>
            <a:chOff x="-302484" y="1189491"/>
            <a:chExt cx="14757938" cy="122105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07914" y="1202187"/>
              <a:ext cx="825608" cy="643980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302484" y="1189491"/>
              <a:ext cx="14757938" cy="1221052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514223" y="1643196"/>
            <a:ext cx="963338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Em hãy quan sát hình sau xem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màu sắc tương ứng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với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mỗi ngón tay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sẽ </a:t>
            </a:r>
            <a:r>
              <a:rPr lang="vi-VN" sz="2200" dirty="0">
                <a:solidFill>
                  <a:srgbClr val="FF0000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gõ những phím </a:t>
            </a:r>
            <a:r>
              <a:rPr lang="vi-VN" sz="2200" dirty="0">
                <a:solidFill>
                  <a:srgbClr val="3333CC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nào trên bàn phím và tự điền vào phiếu học tập, sau đó chia sẻ nhóm đôi.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2983" y="3200399"/>
            <a:ext cx="4505993" cy="28578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958314-51BC-7D74-5AA9-06BA14F2B7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235" y="229939"/>
            <a:ext cx="4327300" cy="80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9" y="1929883"/>
            <a:ext cx="5437192" cy="2412682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>
            <a:off x="6254795" y="2063995"/>
            <a:ext cx="4986229" cy="1816374"/>
          </a:xfrm>
          <a:prstGeom prst="cloud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Khi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chờ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hang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đâu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EBC7D5-E7EC-3139-8260-3478956A5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369" y="265444"/>
            <a:ext cx="4090771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69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6675679" y="1430013"/>
            <a:ext cx="4205941" cy="2276356"/>
            <a:chOff x="-557345" y="1457283"/>
            <a:chExt cx="6763138" cy="236802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20" name="Rounded Rectangle 19"/>
            <p:cNvSpPr/>
            <p:nvPr/>
          </p:nvSpPr>
          <p:spPr>
            <a:xfrm>
              <a:off x="-557345" y="1457283"/>
              <a:ext cx="6763138" cy="2368020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7385020" y="1641115"/>
            <a:ext cx="33561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qw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wq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tp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400" dirty="0"/>
              <a:t>.</a:t>
            </a:r>
            <a:endParaRPr lang="en-US" sz="2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667" y="1332475"/>
            <a:ext cx="5437192" cy="2412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707" y="4038779"/>
            <a:ext cx="5498152" cy="2392502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669583" y="4252461"/>
            <a:ext cx="4205941" cy="1965459"/>
            <a:chOff x="-557345" y="1457283"/>
            <a:chExt cx="6763138" cy="2044604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81545" y="1651520"/>
              <a:ext cx="825608" cy="579171"/>
            </a:xfrm>
            <a:prstGeom prst="rect">
              <a:avLst/>
            </a:prstGeom>
          </p:spPr>
        </p:pic>
        <p:sp>
          <p:nvSpPr>
            <p:cNvPr id="14" name="Rounded Rectangle 13"/>
            <p:cNvSpPr/>
            <p:nvPr/>
          </p:nvSpPr>
          <p:spPr>
            <a:xfrm>
              <a:off x="-557345" y="1457283"/>
              <a:ext cx="6763138" cy="2044604"/>
            </a:xfrm>
            <a:prstGeom prst="round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378924" y="4463563"/>
            <a:ext cx="3356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mx, c, c, c, c,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BA6B99-7102-1B58-8A20-858D1DE8F1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3014" y="208024"/>
            <a:ext cx="4090771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62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07B32F7-EF89-896E-B569-80C0F3DD7E34}"/>
              </a:ext>
            </a:extLst>
          </p:cNvPr>
          <p:cNvSpPr txBox="1"/>
          <p:nvPr/>
        </p:nvSpPr>
        <p:spPr>
          <a:xfrm>
            <a:off x="1362952" y="1332572"/>
            <a:ext cx="580889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6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6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6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RapidTyping</a:t>
            </a:r>
            <a:endParaRPr lang="en-US" sz="26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Tin học lớp 3 Bài 3: Em tập hàng phím cơ sở trên và dưới trang 29, 30 | Cánh diều">
            <a:extLst>
              <a:ext uri="{FF2B5EF4-FFF2-40B4-BE49-F238E27FC236}">
                <a16:creationId xmlns:a16="http://schemas.microsoft.com/office/drawing/2014/main" id="{B3BC99CE-8697-0DDF-2450-87C2F02CB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620" y="1208721"/>
            <a:ext cx="1558344" cy="740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7B7D7DE-DDEC-6B07-EAE1-F9064B0A1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62" y="2293645"/>
            <a:ext cx="9725025" cy="19306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ADF3C92-4F17-FA3E-098B-5D105146A9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3696" y="247648"/>
            <a:ext cx="4089978" cy="740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25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57203" y="1410810"/>
            <a:ext cx="77492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CUỘC THI: 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GÕ NHANH, GÕ ĐÚNG</a:t>
            </a:r>
          </a:p>
        </p:txBody>
      </p:sp>
      <p:sp>
        <p:nvSpPr>
          <p:cNvPr id="9" name="Horizontal Scroll 8"/>
          <p:cNvSpPr/>
          <p:nvPr/>
        </p:nvSpPr>
        <p:spPr>
          <a:xfrm>
            <a:off x="1442295" y="1963644"/>
            <a:ext cx="9184943" cy="4156740"/>
          </a:xfrm>
          <a:prstGeom prst="horizontalScroll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2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LUẬT CHƠI</a:t>
            </a: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HS: 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01638" indent="-292100"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GV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HS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Rapidtyping</a:t>
            </a:r>
            <a:endParaRPr lang="en-US" sz="2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1638" indent="-292100" algn="just">
              <a:buFont typeface="Arial" panose="020B0604020202020204" pitchFamily="34" charset="0"/>
              <a:buChar char="•"/>
            </a:pP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thắng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55D02F-C61D-C1A6-3300-803265C24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016" y="365421"/>
            <a:ext cx="3504181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373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150</cp:revision>
  <dcterms:created xsi:type="dcterms:W3CDTF">2022-01-27T15:18:21Z</dcterms:created>
  <dcterms:modified xsi:type="dcterms:W3CDTF">2022-07-08T07:03:13Z</dcterms:modified>
</cp:coreProperties>
</file>