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36" r:id="rId3"/>
    <p:sldId id="340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1" r:id="rId12"/>
    <p:sldId id="360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.VnAvant" panose="020B7200000000000000" pitchFamily="34" charset="0"/>
      <p:regular r:id="rId21"/>
      <p:bold r:id="rId22"/>
      <p:italic r:id="rId23"/>
    </p:embeddedFont>
    <p:embeddedFont>
      <p:font typeface="宋体" panose="02010600030101010101" pitchFamily="2" charset="-122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0000CC"/>
    <a:srgbClr val="00CCFF"/>
    <a:srgbClr val="FF66FF"/>
    <a:srgbClr val="FFFF99"/>
    <a:srgbClr val="0066CC"/>
    <a:srgbClr val="FF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996" y="653142"/>
            <a:ext cx="7968343" cy="2569025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7767" y="4534670"/>
            <a:ext cx="667657" cy="653143"/>
            <a:chOff x="3577767" y="4534670"/>
            <a:chExt cx="667657" cy="653143"/>
          </a:xfrm>
        </p:grpSpPr>
        <p:sp>
          <p:nvSpPr>
            <p:cNvPr id="12" name="Rectangle 11"/>
            <p:cNvSpPr/>
            <p:nvPr/>
          </p:nvSpPr>
          <p:spPr>
            <a:xfrm>
              <a:off x="3577767" y="4534670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6322" y="45622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54713" y="4567049"/>
            <a:ext cx="667657" cy="653143"/>
            <a:chOff x="5660560" y="4534669"/>
            <a:chExt cx="667657" cy="653143"/>
          </a:xfrm>
        </p:grpSpPr>
        <p:sp>
          <p:nvSpPr>
            <p:cNvPr id="14" name="Rectangle 13"/>
            <p:cNvSpPr/>
            <p:nvPr/>
          </p:nvSpPr>
          <p:spPr>
            <a:xfrm>
              <a:off x="5660560" y="4534669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7440" y="4562212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.VnAvant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" y="1014785"/>
            <a:ext cx="7576427" cy="31555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10" y="29029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®o¹n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phim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5" name="Toan-1-Trang43-4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263" b="12817"/>
          <a:stretch/>
        </p:blipFill>
        <p:spPr>
          <a:xfrm>
            <a:off x="999157" y="870854"/>
            <a:ext cx="7271657" cy="40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7767" y="4534670"/>
            <a:ext cx="667657" cy="653143"/>
            <a:chOff x="3577767" y="4534670"/>
            <a:chExt cx="667657" cy="653143"/>
          </a:xfrm>
        </p:grpSpPr>
        <p:sp>
          <p:nvSpPr>
            <p:cNvPr id="12" name="Rectangle 11"/>
            <p:cNvSpPr/>
            <p:nvPr/>
          </p:nvSpPr>
          <p:spPr>
            <a:xfrm>
              <a:off x="3577767" y="4534670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6322" y="45622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54713" y="4567049"/>
            <a:ext cx="667657" cy="653143"/>
            <a:chOff x="5660560" y="4534669"/>
            <a:chExt cx="667657" cy="653143"/>
          </a:xfrm>
        </p:grpSpPr>
        <p:sp>
          <p:nvSpPr>
            <p:cNvPr id="14" name="Rectangle 13"/>
            <p:cNvSpPr/>
            <p:nvPr/>
          </p:nvSpPr>
          <p:spPr>
            <a:xfrm>
              <a:off x="5660560" y="4534669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7440" y="4562212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.VnAvant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9" y="1045028"/>
            <a:ext cx="8820150" cy="302396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42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029"/>
            <a:ext cx="608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208"/>
            <a:ext cx="9144000" cy="34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343" y="1204686"/>
            <a:ext cx="1695671" cy="2223866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0" y="1175658"/>
            <a:ext cx="1695671" cy="2223866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22963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3</a:t>
            </a:r>
            <a:r>
              <a:rPr lang="en-US" sz="2800" b="1" dirty="0" smtClean="0">
                <a:latin typeface=".VnAvant" pitchFamily="34" charset="0"/>
              </a:rPr>
              <a:t> + 3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0723" y="1188580"/>
            <a:ext cx="1695671" cy="2223866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179512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+ 6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+ 5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0270" y="122963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3</a:t>
            </a:r>
            <a:r>
              <a:rPr lang="en-US" sz="2800" b="1" dirty="0" smtClean="0">
                <a:latin typeface=".VnAvant" pitchFamily="34" charset="0"/>
              </a:rPr>
              <a:t> + 3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1245" y="1179512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+ 6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531" y="1422402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4531" y="2027229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1791" y="2673105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2534" y="136434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9794" y="1981194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2540" y="265609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1683" y="132079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1683" y="1926337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1682" y="2531863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33437"/>
            <a:ext cx="8972550" cy="404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1" y="299029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229" y="35520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1162" y="315869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934" y="318623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1829" y="37495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1019855"/>
            <a:ext cx="8963025" cy="3152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757710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7767" y="438953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38952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38804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1019855"/>
            <a:ext cx="8963025" cy="3152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757710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7767" y="438953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38952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38804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322" y="44170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440" y="441707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7767" y="453467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53466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322" y="45622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440" y="456221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" y="1014785"/>
            <a:ext cx="7576427" cy="31555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7710" y="29029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®o¹n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phim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Toan-1-Trang43-4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3532" b="12714"/>
          <a:stretch/>
        </p:blipFill>
        <p:spPr>
          <a:xfrm>
            <a:off x="987298" y="749059"/>
            <a:ext cx="7103357" cy="39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209</Words>
  <Application>Microsoft Office PowerPoint</Application>
  <PresentationFormat>On-screen Show (16:10)</PresentationFormat>
  <Paragraphs>78</Paragraphs>
  <Slides>12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.VnAvant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239</cp:revision>
  <dcterms:created xsi:type="dcterms:W3CDTF">2020-02-10T09:35:50Z</dcterms:created>
  <dcterms:modified xsi:type="dcterms:W3CDTF">2020-10-11T05:39:37Z</dcterms:modified>
</cp:coreProperties>
</file>