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08/10/2022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438400"/>
            <a:ext cx="7772400" cy="1470025"/>
          </a:xfrm>
        </p:spPr>
        <p:txBody>
          <a:bodyPr>
            <a:prstTxWarp prst="textArchUp">
              <a:avLst/>
            </a:prstTxWarp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TRÒ CHUYỆN VỀ GIA ĐÌNH CỦA BÉ</a:t>
            </a:r>
            <a:endParaRPr lang="vi-VN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Huệ</a:t>
            </a: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762000"/>
            <a:ext cx="632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PHÒNG GD &amp; ĐT 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QUẬN LONG BIÊN</a:t>
            </a:r>
            <a:b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TRƯỜNG MẦM NON HOA MAI</a:t>
            </a:r>
            <a:endParaRPr lang="vi-VN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2514600"/>
            <a:ext cx="6248400" cy="1077218"/>
          </a:xfrm>
          <a:prstGeom prst="rect">
            <a:avLst/>
          </a:prstGeom>
          <a:noFill/>
        </p:spPr>
        <p:txBody>
          <a:bodyPr wrap="square" rtlCol="0">
            <a:prstTxWarp prst="textWave2">
              <a:avLst/>
            </a:prstTxWarp>
            <a:spAutoFit/>
          </a:bodyPr>
          <a:lstStyle/>
          <a:p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HOẠT ĐỘNG KẾT THÚC</a:t>
            </a:r>
            <a:endParaRPr lang="vi-VN" sz="32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90800"/>
            <a:ext cx="8229600" cy="1143000"/>
          </a:xfrm>
        </p:spPr>
        <p:txBody>
          <a:bodyPr>
            <a:prstTxWarp prst="textDoubleWave1">
              <a:avLst/>
            </a:prstTxWarp>
            <a:normAutofit/>
          </a:bodyPr>
          <a:lstStyle/>
          <a:p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QUAN SÁT TRANH</a:t>
            </a:r>
            <a:endParaRPr lang="vi-VN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nhdaigiadinhdepnhat-anhdepquangdin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81400" y="304800"/>
            <a:ext cx="472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GIA ĐÌNH LỚN</a:t>
            </a:r>
            <a:endParaRPr lang="vi-VN" sz="40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huyen-tinh-nha-cua-ca10-7b69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2975" y="0"/>
            <a:ext cx="9166975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733800" y="609600"/>
            <a:ext cx="457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GIA ĐÌNH CHƯA CÓ CON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_ALI7177thi_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0"/>
            <a:ext cx="75438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38200" y="304800"/>
            <a:ext cx="449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GIA ĐÌNH CÓ MỘT CON</a:t>
            </a:r>
            <a:endParaRPr lang="vi-VN" sz="28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ải xuố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1000" y="5638800"/>
            <a:ext cx="457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 ĐÌNH CÓ HAI CON</a:t>
            </a:r>
            <a:endParaRPr lang="vi-VN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1015 sinhcontoanngaydep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57400" y="556260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GIA ĐÌNH CÓ BA CON</a:t>
            </a:r>
            <a:endParaRPr lang="vi-VN" sz="2400" b="1" dirty="0">
              <a:ln w="1778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90800" y="457200"/>
            <a:ext cx="6096000" cy="609600"/>
          </a:xfrm>
          <a:prstGeom prst="rect">
            <a:avLst/>
          </a:prstGeom>
          <a:noFill/>
        </p:spPr>
        <p:txBody>
          <a:bodyPr wrap="square" rtlCol="0">
            <a:prstTxWarp prst="textWave1">
              <a:avLst/>
            </a:prstTxWarp>
            <a:spAutoFit/>
          </a:bodyPr>
          <a:lstStyle/>
          <a:p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TRÒ CHUYỆN VỀ GIA ĐÌNH CỦA BÉ</a:t>
            </a:r>
            <a:endParaRPr lang="vi-VN" sz="2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1600200"/>
            <a:ext cx="5562600" cy="990600"/>
          </a:xfrm>
          <a:prstGeom prst="rect">
            <a:avLst/>
          </a:prstGeom>
          <a:noFill/>
        </p:spPr>
        <p:txBody>
          <a:bodyPr wrap="square" rtlCol="0">
            <a:prstTxWarp prst="textCurveUp">
              <a:avLst/>
            </a:prstTxWarp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TRÒ CHƠI : VỀ ĐÚNG NHÀ</a:t>
            </a:r>
            <a:endParaRPr lang="vi-VN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67</Words>
  <Application>Microsoft Office PowerPoint</Application>
  <PresentationFormat>On-screen Show (4:3)</PresentationFormat>
  <Paragraphs>12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TRÒ CHUYỆN VỀ GIA ĐÌNH CỦA BÉ</vt:lpstr>
      <vt:lpstr> QUAN SÁT TRANH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TRÒ CHUYỆN VỀ GIA ĐÌNH CỦA BÉ</dc:title>
  <dc:creator>Nguyễn Thy Nga</dc:creator>
  <cp:lastModifiedBy>10P160921</cp:lastModifiedBy>
  <cp:revision>7</cp:revision>
  <dcterms:created xsi:type="dcterms:W3CDTF">2006-08-16T00:00:00Z</dcterms:created>
  <dcterms:modified xsi:type="dcterms:W3CDTF">2022-10-08T13:27:42Z</dcterms:modified>
</cp:coreProperties>
</file>